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8"/>
  </p:notesMasterIdLst>
  <p:handoutMasterIdLst>
    <p:handoutMasterId r:id="rId9"/>
  </p:handoutMasterIdLst>
  <p:sldIdLst>
    <p:sldId id="258" r:id="rId3"/>
    <p:sldId id="264" r:id="rId4"/>
    <p:sldId id="278" r:id="rId5"/>
    <p:sldId id="279" r:id="rId6"/>
    <p:sldId id="28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7" autoAdjust="0"/>
    <p:restoredTop sz="96305" autoAdjust="0"/>
  </p:normalViewPr>
  <p:slideViewPr>
    <p:cSldViewPr snapToGrid="0">
      <p:cViewPr varScale="1">
        <p:scale>
          <a:sx n="72" d="100"/>
          <a:sy n="72" d="100"/>
        </p:scale>
        <p:origin x="534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158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409B0-8AC5-4972-B928-B810ED7C4C64}" type="datetimeFigureOut">
              <a:rPr lang="pt-BR" smtClean="0"/>
              <a:t>08/10/2018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C4A6D-6AC2-47E9-AEA1-B2364D54DA3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8149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9F228-FD28-4486-B12E-CC8CCDA7B98E}" type="datetimeFigureOut">
              <a:rPr lang="pt-BR" noProof="0" smtClean="0"/>
              <a:t>08/10/2018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B0A17-C634-4E0C-9850-802A7E30DA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34528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B0A17-C634-4E0C-9850-802A7E30DA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05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96000" y="1904999"/>
            <a:ext cx="5486400" cy="2888381"/>
          </a:xfrm>
        </p:spPr>
        <p:txBody>
          <a:bodyPr anchor="b">
            <a:normAutofit/>
          </a:bodyPr>
          <a:lstStyle>
            <a:lvl1pPr algn="l">
              <a:defRPr sz="5000" b="1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96000" y="5029200"/>
            <a:ext cx="5486400" cy="825583"/>
          </a:xfrm>
        </p:spPr>
        <p:txBody>
          <a:bodyPr>
            <a:normAutofit/>
          </a:bodyPr>
          <a:lstStyle>
            <a:lvl1pPr marL="0" indent="0" algn="l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cxnSp>
        <p:nvCxnSpPr>
          <p:cNvPr id="12" name="Conector Reto 11"/>
          <p:cNvCxnSpPr/>
          <p:nvPr/>
        </p:nvCxnSpPr>
        <p:spPr>
          <a:xfrm>
            <a:off x="6187440" y="4860758"/>
            <a:ext cx="5303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0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BB9F-04DD-4BEC-B746-E3998C50229B}" type="datetime1">
              <a:rPr lang="pt-BR" noProof="0" smtClean="0"/>
              <a:t>08/10/2018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5767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9906000" y="0"/>
            <a:ext cx="2286000" cy="68580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10800" y="495300"/>
            <a:ext cx="1371600" cy="5829300"/>
          </a:xfrm>
        </p:spPr>
        <p:txBody>
          <a:bodyPr vert="eaVert"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16017" y="495300"/>
            <a:ext cx="8527983" cy="5829300"/>
          </a:xfrm>
        </p:spPr>
        <p:txBody>
          <a:bodyPr vert="eaVert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4123-CFCC-4353-8B30-DE0CCE4E62CF}" type="datetime1">
              <a:rPr lang="pt-BR" noProof="0" smtClean="0"/>
              <a:t>08/10/2018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5023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3574-5682-4D4A-B7D7-D09D32527D76}" type="datetime1">
              <a:rPr lang="pt-BR" noProof="0" smtClean="0"/>
              <a:t>08/10/2018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8896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1588168"/>
            <a:ext cx="12192000" cy="4584032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rma livre 21"/>
          <p:cNvSpPr>
            <a:spLocks noEditPoints="1"/>
          </p:cNvSpPr>
          <p:nvPr/>
        </p:nvSpPr>
        <p:spPr bwMode="auto">
          <a:xfrm>
            <a:off x="9644514" y="197815"/>
            <a:ext cx="2333552" cy="6276549"/>
          </a:xfrm>
          <a:custGeom>
            <a:avLst/>
            <a:gdLst>
              <a:gd name="T0" fmla="*/ 520 w 728"/>
              <a:gd name="T1" fmla="*/ 954 h 1962"/>
              <a:gd name="T2" fmla="*/ 367 w 728"/>
              <a:gd name="T3" fmla="*/ 755 h 1962"/>
              <a:gd name="T4" fmla="*/ 440 w 728"/>
              <a:gd name="T5" fmla="*/ 671 h 1962"/>
              <a:gd name="T6" fmla="*/ 519 w 728"/>
              <a:gd name="T7" fmla="*/ 526 h 1962"/>
              <a:gd name="T8" fmla="*/ 536 w 728"/>
              <a:gd name="T9" fmla="*/ 215 h 1962"/>
              <a:gd name="T10" fmla="*/ 452 w 728"/>
              <a:gd name="T11" fmla="*/ 15 h 1962"/>
              <a:gd name="T12" fmla="*/ 294 w 728"/>
              <a:gd name="T13" fmla="*/ 205 h 1962"/>
              <a:gd name="T14" fmla="*/ 286 w 728"/>
              <a:gd name="T15" fmla="*/ 539 h 1962"/>
              <a:gd name="T16" fmla="*/ 128 w 728"/>
              <a:gd name="T17" fmla="*/ 793 h 1962"/>
              <a:gd name="T18" fmla="*/ 4 w 728"/>
              <a:gd name="T19" fmla="*/ 1131 h 1962"/>
              <a:gd name="T20" fmla="*/ 285 w 728"/>
              <a:gd name="T21" fmla="*/ 1491 h 1962"/>
              <a:gd name="T22" fmla="*/ 488 w 728"/>
              <a:gd name="T23" fmla="*/ 1551 h 1962"/>
              <a:gd name="T24" fmla="*/ 278 w 728"/>
              <a:gd name="T25" fmla="*/ 1894 h 1962"/>
              <a:gd name="T26" fmla="*/ 266 w 728"/>
              <a:gd name="T27" fmla="*/ 1869 h 1962"/>
              <a:gd name="T28" fmla="*/ 292 w 728"/>
              <a:gd name="T29" fmla="*/ 1866 h 1962"/>
              <a:gd name="T30" fmla="*/ 374 w 728"/>
              <a:gd name="T31" fmla="*/ 1777 h 1962"/>
              <a:gd name="T32" fmla="*/ 339 w 728"/>
              <a:gd name="T33" fmla="*/ 1681 h 1962"/>
              <a:gd name="T34" fmla="*/ 267 w 728"/>
              <a:gd name="T35" fmla="*/ 1653 h 1962"/>
              <a:gd name="T36" fmla="*/ 153 w 728"/>
              <a:gd name="T37" fmla="*/ 1776 h 1962"/>
              <a:gd name="T38" fmla="*/ 218 w 728"/>
              <a:gd name="T39" fmla="*/ 1908 h 1962"/>
              <a:gd name="T40" fmla="*/ 504 w 728"/>
              <a:gd name="T41" fmla="*/ 1889 h 1962"/>
              <a:gd name="T42" fmla="*/ 508 w 728"/>
              <a:gd name="T43" fmla="*/ 1473 h 1962"/>
              <a:gd name="T44" fmla="*/ 643 w 728"/>
              <a:gd name="T45" fmla="*/ 1050 h 1962"/>
              <a:gd name="T46" fmla="*/ 340 w 728"/>
              <a:gd name="T47" fmla="*/ 298 h 1962"/>
              <a:gd name="T48" fmla="*/ 445 w 728"/>
              <a:gd name="T49" fmla="*/ 174 h 1962"/>
              <a:gd name="T50" fmla="*/ 501 w 728"/>
              <a:gd name="T51" fmla="*/ 316 h 1962"/>
              <a:gd name="T52" fmla="*/ 333 w 728"/>
              <a:gd name="T53" fmla="*/ 576 h 1962"/>
              <a:gd name="T54" fmla="*/ 326 w 728"/>
              <a:gd name="T55" fmla="*/ 347 h 1962"/>
              <a:gd name="T56" fmla="*/ 360 w 728"/>
              <a:gd name="T57" fmla="*/ 1465 h 1962"/>
              <a:gd name="T58" fmla="*/ 188 w 728"/>
              <a:gd name="T59" fmla="*/ 1402 h 1962"/>
              <a:gd name="T60" fmla="*/ 110 w 728"/>
              <a:gd name="T61" fmla="*/ 1060 h 1962"/>
              <a:gd name="T62" fmla="*/ 298 w 728"/>
              <a:gd name="T63" fmla="*/ 818 h 1962"/>
              <a:gd name="T64" fmla="*/ 335 w 728"/>
              <a:gd name="T65" fmla="*/ 783 h 1962"/>
              <a:gd name="T66" fmla="*/ 262 w 728"/>
              <a:gd name="T67" fmla="*/ 1036 h 1962"/>
              <a:gd name="T68" fmla="*/ 273 w 728"/>
              <a:gd name="T69" fmla="*/ 1320 h 1962"/>
              <a:gd name="T70" fmla="*/ 340 w 728"/>
              <a:gd name="T71" fmla="*/ 1368 h 1962"/>
              <a:gd name="T72" fmla="*/ 374 w 728"/>
              <a:gd name="T73" fmla="*/ 1364 h 1962"/>
              <a:gd name="T74" fmla="*/ 303 w 728"/>
              <a:gd name="T75" fmla="*/ 1305 h 1962"/>
              <a:gd name="T76" fmla="*/ 394 w 728"/>
              <a:gd name="T77" fmla="*/ 1079 h 1962"/>
              <a:gd name="T78" fmla="*/ 429 w 728"/>
              <a:gd name="T79" fmla="*/ 1461 h 1962"/>
              <a:gd name="T80" fmla="*/ 580 w 728"/>
              <a:gd name="T81" fmla="*/ 1366 h 1962"/>
              <a:gd name="T82" fmla="*/ 428 w 728"/>
              <a:gd name="T83" fmla="*/ 1073 h 1962"/>
              <a:gd name="T84" fmla="*/ 607 w 728"/>
              <a:gd name="T85" fmla="*/ 1302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8" h="1962">
                <a:moveTo>
                  <a:pt x="643" y="1050"/>
                </a:moveTo>
                <a:cubicBezTo>
                  <a:pt x="611" y="1003"/>
                  <a:pt x="572" y="969"/>
                  <a:pt x="520" y="954"/>
                </a:cubicBezTo>
                <a:cubicBezTo>
                  <a:pt x="456" y="933"/>
                  <a:pt x="404" y="946"/>
                  <a:pt x="404" y="946"/>
                </a:cubicBezTo>
                <a:cubicBezTo>
                  <a:pt x="367" y="755"/>
                  <a:pt x="367" y="755"/>
                  <a:pt x="367" y="755"/>
                </a:cubicBezTo>
                <a:cubicBezTo>
                  <a:pt x="380" y="743"/>
                  <a:pt x="392" y="729"/>
                  <a:pt x="405" y="714"/>
                </a:cubicBezTo>
                <a:cubicBezTo>
                  <a:pt x="417" y="700"/>
                  <a:pt x="429" y="685"/>
                  <a:pt x="440" y="671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80" y="612"/>
                  <a:pt x="502" y="570"/>
                  <a:pt x="519" y="526"/>
                </a:cubicBezTo>
                <a:cubicBezTo>
                  <a:pt x="547" y="452"/>
                  <a:pt x="561" y="360"/>
                  <a:pt x="550" y="281"/>
                </a:cubicBezTo>
                <a:cubicBezTo>
                  <a:pt x="547" y="260"/>
                  <a:pt x="542" y="238"/>
                  <a:pt x="536" y="215"/>
                </a:cubicBezTo>
                <a:cubicBezTo>
                  <a:pt x="522" y="164"/>
                  <a:pt x="504" y="113"/>
                  <a:pt x="482" y="65"/>
                </a:cubicBezTo>
                <a:cubicBezTo>
                  <a:pt x="474" y="48"/>
                  <a:pt x="467" y="28"/>
                  <a:pt x="452" y="15"/>
                </a:cubicBezTo>
                <a:cubicBezTo>
                  <a:pt x="433" y="0"/>
                  <a:pt x="405" y="10"/>
                  <a:pt x="388" y="24"/>
                </a:cubicBezTo>
                <a:cubicBezTo>
                  <a:pt x="338" y="67"/>
                  <a:pt x="313" y="144"/>
                  <a:pt x="294" y="205"/>
                </a:cubicBezTo>
                <a:cubicBezTo>
                  <a:pt x="286" y="232"/>
                  <a:pt x="280" y="259"/>
                  <a:pt x="277" y="286"/>
                </a:cubicBezTo>
                <a:cubicBezTo>
                  <a:pt x="267" y="370"/>
                  <a:pt x="271" y="455"/>
                  <a:pt x="286" y="539"/>
                </a:cubicBezTo>
                <a:cubicBezTo>
                  <a:pt x="289" y="561"/>
                  <a:pt x="297" y="585"/>
                  <a:pt x="302" y="607"/>
                </a:cubicBezTo>
                <a:cubicBezTo>
                  <a:pt x="302" y="607"/>
                  <a:pt x="173" y="740"/>
                  <a:pt x="128" y="793"/>
                </a:cubicBezTo>
                <a:cubicBezTo>
                  <a:pt x="110" y="814"/>
                  <a:pt x="94" y="837"/>
                  <a:pt x="78" y="860"/>
                </a:cubicBezTo>
                <a:cubicBezTo>
                  <a:pt x="24" y="942"/>
                  <a:pt x="0" y="1034"/>
                  <a:pt x="4" y="1131"/>
                </a:cubicBezTo>
                <a:cubicBezTo>
                  <a:pt x="9" y="1231"/>
                  <a:pt x="56" y="1328"/>
                  <a:pt x="125" y="1398"/>
                </a:cubicBezTo>
                <a:cubicBezTo>
                  <a:pt x="171" y="1445"/>
                  <a:pt x="227" y="1476"/>
                  <a:pt x="285" y="1491"/>
                </a:cubicBezTo>
                <a:cubicBezTo>
                  <a:pt x="386" y="1517"/>
                  <a:pt x="472" y="1487"/>
                  <a:pt x="472" y="1487"/>
                </a:cubicBezTo>
                <a:cubicBezTo>
                  <a:pt x="472" y="1487"/>
                  <a:pt x="487" y="1547"/>
                  <a:pt x="488" y="1551"/>
                </a:cubicBezTo>
                <a:cubicBezTo>
                  <a:pt x="508" y="1647"/>
                  <a:pt x="549" y="1780"/>
                  <a:pt x="477" y="1862"/>
                </a:cubicBezTo>
                <a:cubicBezTo>
                  <a:pt x="432" y="1915"/>
                  <a:pt x="337" y="1932"/>
                  <a:pt x="278" y="1894"/>
                </a:cubicBezTo>
                <a:cubicBezTo>
                  <a:pt x="268" y="1888"/>
                  <a:pt x="262" y="1879"/>
                  <a:pt x="259" y="1869"/>
                </a:cubicBezTo>
                <a:cubicBezTo>
                  <a:pt x="261" y="1869"/>
                  <a:pt x="264" y="1869"/>
                  <a:pt x="266" y="1869"/>
                </a:cubicBezTo>
                <a:cubicBezTo>
                  <a:pt x="273" y="1869"/>
                  <a:pt x="279" y="1869"/>
                  <a:pt x="285" y="1868"/>
                </a:cubicBezTo>
                <a:cubicBezTo>
                  <a:pt x="287" y="1868"/>
                  <a:pt x="290" y="1867"/>
                  <a:pt x="292" y="1866"/>
                </a:cubicBezTo>
                <a:cubicBezTo>
                  <a:pt x="317" y="1860"/>
                  <a:pt x="339" y="1845"/>
                  <a:pt x="354" y="1825"/>
                </a:cubicBezTo>
                <a:cubicBezTo>
                  <a:pt x="365" y="1812"/>
                  <a:pt x="372" y="1796"/>
                  <a:pt x="374" y="1777"/>
                </a:cubicBezTo>
                <a:cubicBezTo>
                  <a:pt x="374" y="1772"/>
                  <a:pt x="375" y="1767"/>
                  <a:pt x="375" y="1762"/>
                </a:cubicBezTo>
                <a:cubicBezTo>
                  <a:pt x="375" y="1730"/>
                  <a:pt x="361" y="1701"/>
                  <a:pt x="339" y="1681"/>
                </a:cubicBezTo>
                <a:cubicBezTo>
                  <a:pt x="332" y="1674"/>
                  <a:pt x="324" y="1669"/>
                  <a:pt x="316" y="1665"/>
                </a:cubicBezTo>
                <a:cubicBezTo>
                  <a:pt x="301" y="1657"/>
                  <a:pt x="285" y="1653"/>
                  <a:pt x="267" y="1653"/>
                </a:cubicBezTo>
                <a:cubicBezTo>
                  <a:pt x="217" y="1653"/>
                  <a:pt x="174" y="1687"/>
                  <a:pt x="162" y="1734"/>
                </a:cubicBezTo>
                <a:cubicBezTo>
                  <a:pt x="157" y="1748"/>
                  <a:pt x="154" y="1762"/>
                  <a:pt x="153" y="1776"/>
                </a:cubicBezTo>
                <a:cubicBezTo>
                  <a:pt x="151" y="1800"/>
                  <a:pt x="156" y="1824"/>
                  <a:pt x="167" y="1845"/>
                </a:cubicBezTo>
                <a:cubicBezTo>
                  <a:pt x="179" y="1867"/>
                  <a:pt x="198" y="1894"/>
                  <a:pt x="218" y="1908"/>
                </a:cubicBezTo>
                <a:cubicBezTo>
                  <a:pt x="241" y="1924"/>
                  <a:pt x="267" y="1936"/>
                  <a:pt x="294" y="1943"/>
                </a:cubicBezTo>
                <a:cubicBezTo>
                  <a:pt x="364" y="1962"/>
                  <a:pt x="453" y="1943"/>
                  <a:pt x="504" y="1889"/>
                </a:cubicBezTo>
                <a:cubicBezTo>
                  <a:pt x="574" y="1816"/>
                  <a:pt x="559" y="1712"/>
                  <a:pt x="535" y="1605"/>
                </a:cubicBezTo>
                <a:cubicBezTo>
                  <a:pt x="530" y="1581"/>
                  <a:pt x="508" y="1477"/>
                  <a:pt x="508" y="1473"/>
                </a:cubicBezTo>
                <a:cubicBezTo>
                  <a:pt x="558" y="1450"/>
                  <a:pt x="601" y="1419"/>
                  <a:pt x="632" y="1377"/>
                </a:cubicBezTo>
                <a:cubicBezTo>
                  <a:pt x="728" y="1250"/>
                  <a:pt x="686" y="1113"/>
                  <a:pt x="643" y="1050"/>
                </a:cubicBezTo>
                <a:close/>
                <a:moveTo>
                  <a:pt x="326" y="347"/>
                </a:moveTo>
                <a:cubicBezTo>
                  <a:pt x="330" y="330"/>
                  <a:pt x="334" y="314"/>
                  <a:pt x="340" y="298"/>
                </a:cubicBezTo>
                <a:cubicBezTo>
                  <a:pt x="349" y="273"/>
                  <a:pt x="361" y="248"/>
                  <a:pt x="374" y="225"/>
                </a:cubicBezTo>
                <a:cubicBezTo>
                  <a:pt x="392" y="195"/>
                  <a:pt x="416" y="178"/>
                  <a:pt x="445" y="174"/>
                </a:cubicBezTo>
                <a:cubicBezTo>
                  <a:pt x="466" y="174"/>
                  <a:pt x="482" y="182"/>
                  <a:pt x="492" y="196"/>
                </a:cubicBezTo>
                <a:cubicBezTo>
                  <a:pt x="516" y="230"/>
                  <a:pt x="510" y="278"/>
                  <a:pt x="501" y="316"/>
                </a:cubicBezTo>
                <a:cubicBezTo>
                  <a:pt x="487" y="376"/>
                  <a:pt x="460" y="434"/>
                  <a:pt x="420" y="482"/>
                </a:cubicBezTo>
                <a:cubicBezTo>
                  <a:pt x="366" y="548"/>
                  <a:pt x="335" y="574"/>
                  <a:pt x="333" y="576"/>
                </a:cubicBezTo>
                <a:cubicBezTo>
                  <a:pt x="331" y="569"/>
                  <a:pt x="318" y="523"/>
                  <a:pt x="316" y="490"/>
                </a:cubicBezTo>
                <a:cubicBezTo>
                  <a:pt x="312" y="442"/>
                  <a:pt x="315" y="394"/>
                  <a:pt x="326" y="347"/>
                </a:cubicBezTo>
                <a:close/>
                <a:moveTo>
                  <a:pt x="429" y="1461"/>
                </a:moveTo>
                <a:cubicBezTo>
                  <a:pt x="406" y="1465"/>
                  <a:pt x="383" y="1466"/>
                  <a:pt x="360" y="1465"/>
                </a:cubicBezTo>
                <a:cubicBezTo>
                  <a:pt x="329" y="1464"/>
                  <a:pt x="298" y="1456"/>
                  <a:pt x="269" y="1446"/>
                </a:cubicBezTo>
                <a:cubicBezTo>
                  <a:pt x="240" y="1436"/>
                  <a:pt x="212" y="1420"/>
                  <a:pt x="188" y="1402"/>
                </a:cubicBezTo>
                <a:cubicBezTo>
                  <a:pt x="137" y="1364"/>
                  <a:pt x="98" y="1306"/>
                  <a:pt x="87" y="1244"/>
                </a:cubicBezTo>
                <a:cubicBezTo>
                  <a:pt x="76" y="1182"/>
                  <a:pt x="86" y="1118"/>
                  <a:pt x="110" y="1060"/>
                </a:cubicBezTo>
                <a:cubicBezTo>
                  <a:pt x="140" y="986"/>
                  <a:pt x="190" y="921"/>
                  <a:pt x="246" y="865"/>
                </a:cubicBezTo>
                <a:cubicBezTo>
                  <a:pt x="263" y="849"/>
                  <a:pt x="281" y="834"/>
                  <a:pt x="298" y="818"/>
                </a:cubicBezTo>
                <a:cubicBezTo>
                  <a:pt x="304" y="811"/>
                  <a:pt x="310" y="806"/>
                  <a:pt x="317" y="800"/>
                </a:cubicBezTo>
                <a:cubicBezTo>
                  <a:pt x="323" y="795"/>
                  <a:pt x="329" y="790"/>
                  <a:pt x="335" y="783"/>
                </a:cubicBezTo>
                <a:cubicBezTo>
                  <a:pt x="342" y="816"/>
                  <a:pt x="371" y="952"/>
                  <a:pt x="369" y="953"/>
                </a:cubicBezTo>
                <a:cubicBezTo>
                  <a:pt x="329" y="968"/>
                  <a:pt x="293" y="995"/>
                  <a:pt x="262" y="1036"/>
                </a:cubicBezTo>
                <a:cubicBezTo>
                  <a:pt x="214" y="1098"/>
                  <a:pt x="199" y="1188"/>
                  <a:pt x="234" y="1260"/>
                </a:cubicBezTo>
                <a:cubicBezTo>
                  <a:pt x="244" y="1281"/>
                  <a:pt x="257" y="1303"/>
                  <a:pt x="273" y="1320"/>
                </a:cubicBezTo>
                <a:cubicBezTo>
                  <a:pt x="280" y="1328"/>
                  <a:pt x="287" y="1335"/>
                  <a:pt x="294" y="1341"/>
                </a:cubicBezTo>
                <a:cubicBezTo>
                  <a:pt x="308" y="1352"/>
                  <a:pt x="323" y="1360"/>
                  <a:pt x="340" y="1368"/>
                </a:cubicBezTo>
                <a:cubicBezTo>
                  <a:pt x="347" y="1371"/>
                  <a:pt x="355" y="1375"/>
                  <a:pt x="362" y="1375"/>
                </a:cubicBezTo>
                <a:cubicBezTo>
                  <a:pt x="368" y="1375"/>
                  <a:pt x="374" y="1370"/>
                  <a:pt x="374" y="1364"/>
                </a:cubicBezTo>
                <a:cubicBezTo>
                  <a:pt x="374" y="1358"/>
                  <a:pt x="368" y="1354"/>
                  <a:pt x="364" y="1352"/>
                </a:cubicBezTo>
                <a:cubicBezTo>
                  <a:pt x="341" y="1342"/>
                  <a:pt x="321" y="1326"/>
                  <a:pt x="303" y="1305"/>
                </a:cubicBezTo>
                <a:cubicBezTo>
                  <a:pt x="259" y="1253"/>
                  <a:pt x="274" y="1176"/>
                  <a:pt x="318" y="1129"/>
                </a:cubicBezTo>
                <a:cubicBezTo>
                  <a:pt x="341" y="1104"/>
                  <a:pt x="366" y="1087"/>
                  <a:pt x="394" y="1079"/>
                </a:cubicBezTo>
                <a:cubicBezTo>
                  <a:pt x="464" y="1453"/>
                  <a:pt x="464" y="1453"/>
                  <a:pt x="464" y="1453"/>
                </a:cubicBezTo>
                <a:cubicBezTo>
                  <a:pt x="450" y="1457"/>
                  <a:pt x="441" y="1459"/>
                  <a:pt x="429" y="1461"/>
                </a:cubicBezTo>
                <a:close/>
                <a:moveTo>
                  <a:pt x="607" y="1302"/>
                </a:moveTo>
                <a:cubicBezTo>
                  <a:pt x="602" y="1324"/>
                  <a:pt x="592" y="1347"/>
                  <a:pt x="580" y="1366"/>
                </a:cubicBezTo>
                <a:cubicBezTo>
                  <a:pt x="554" y="1408"/>
                  <a:pt x="502" y="1441"/>
                  <a:pt x="502" y="1441"/>
                </a:cubicBezTo>
                <a:cubicBezTo>
                  <a:pt x="428" y="1073"/>
                  <a:pt x="428" y="1073"/>
                  <a:pt x="428" y="1073"/>
                </a:cubicBezTo>
                <a:cubicBezTo>
                  <a:pt x="472" y="1073"/>
                  <a:pt x="510" y="1086"/>
                  <a:pt x="543" y="1111"/>
                </a:cubicBezTo>
                <a:cubicBezTo>
                  <a:pt x="598" y="1155"/>
                  <a:pt x="626" y="1234"/>
                  <a:pt x="607" y="1302"/>
                </a:cubicBezTo>
                <a:close/>
              </a:path>
            </a:pathLst>
          </a:custGeom>
          <a:gradFill>
            <a:gsLst>
              <a:gs pos="2000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599" y="1905000"/>
            <a:ext cx="7772399" cy="2743200"/>
          </a:xfrm>
        </p:spPr>
        <p:txBody>
          <a:bodyPr anchor="b">
            <a:normAutofit/>
          </a:bodyPr>
          <a:lstStyle>
            <a:lvl1pPr>
              <a:defRPr sz="5000" b="1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599" y="5029200"/>
            <a:ext cx="7772400" cy="822960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cxnSp>
        <p:nvCxnSpPr>
          <p:cNvPr id="13" name="Conector Reto 12"/>
          <p:cNvCxnSpPr/>
          <p:nvPr/>
        </p:nvCxnSpPr>
        <p:spPr>
          <a:xfrm>
            <a:off x="1463038" y="4860758"/>
            <a:ext cx="7589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96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71601" y="1904999"/>
            <a:ext cx="4297680" cy="4419601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22720" y="1904999"/>
            <a:ext cx="4297680" cy="4419601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5E9A-42F9-486F-9660-92EBA8EB8FE1}" type="datetime1">
              <a:rPr lang="pt-BR" noProof="0" smtClean="0"/>
              <a:t>08/10/2018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1703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371600" y="2800952"/>
            <a:ext cx="4416552" cy="3523648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3848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3848" y="2800952"/>
            <a:ext cx="4416552" cy="3523648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2E85-1C3E-47BF-9080-3288461E28F3}" type="datetime1">
              <a:rPr lang="pt-BR" noProof="0" smtClean="0"/>
              <a:t>08/10/2018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784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36C9-2413-4908-B4FF-B601868ED00B}" type="datetime1">
              <a:rPr lang="pt-BR" noProof="0" smtClean="0"/>
              <a:t>08/10/2018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9784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vre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10925-201A-4743-8853-90813EDB94FD}" type="datetime1">
              <a:rPr lang="pt-BR" noProof="0" smtClean="0"/>
              <a:t>08/10/2018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6772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10501" y="1905000"/>
            <a:ext cx="6217920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27817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BC20-88B9-463E-BD09-C473B6CD8F2E}" type="datetime1">
              <a:rPr lang="pt-BR" noProof="0" smtClean="0"/>
              <a:t>08/10/2018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6463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477000" y="1597795"/>
            <a:ext cx="5715000" cy="5260206"/>
          </a:xfrm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46482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0185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rma livre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1904998"/>
            <a:ext cx="9448800" cy="441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6"/>
            <a:r>
              <a:rPr lang="pt-BR" noProof="0" dirty="0"/>
              <a:t>Sete</a:t>
            </a:r>
          </a:p>
          <a:p>
            <a:pPr lvl="7"/>
            <a:r>
              <a:rPr lang="pt-BR" noProof="0" dirty="0"/>
              <a:t>Oito</a:t>
            </a:r>
          </a:p>
          <a:p>
            <a:pPr lvl="8"/>
            <a:r>
              <a:rPr lang="pt-BR" noProof="0" dirty="0"/>
              <a:t>Nove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36691" y="6516130"/>
            <a:ext cx="13716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05499-8E1A-487C-B00A-20F31C550463}" type="datetime1">
              <a:rPr lang="pt-BR" noProof="0" smtClean="0"/>
              <a:t>08/10/2018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371600" y="6516130"/>
            <a:ext cx="6767382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906000" y="6516130"/>
            <a:ext cx="9144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371600" y="198120"/>
            <a:ext cx="9448800" cy="109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noProof="0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059898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811691" y="-1594316"/>
            <a:ext cx="13795513" cy="2888381"/>
          </a:xfrm>
        </p:spPr>
        <p:txBody>
          <a:bodyPr>
            <a:normAutofit/>
          </a:bodyPr>
          <a:lstStyle/>
          <a:p>
            <a:pPr algn="r">
              <a:spcBef>
                <a:spcPts val="0"/>
              </a:spcBef>
            </a:pPr>
            <a:r>
              <a:rPr lang="pt-BR" sz="6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 brilho deste mundo</a:t>
            </a:r>
            <a:endParaRPr lang="pt-BR" sz="6000" b="1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3725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3864" y="1344783"/>
            <a:ext cx="11844271" cy="4740733"/>
          </a:xfrm>
        </p:spPr>
        <p:txBody>
          <a:bodyPr>
            <a:no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 BRILHO DESSE MUNDO SE APAGA ANTE TI 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 GLÓRIA DESSA TERRA NADA É </a:t>
            </a:r>
          </a:p>
        </p:txBody>
      </p:sp>
    </p:spTree>
    <p:extLst>
      <p:ext uri="{BB962C8B-B14F-4D97-AF65-F5344CB8AC3E}">
        <p14:creationId xmlns:p14="http://schemas.microsoft.com/office/powerpoint/2010/main" val="229751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7729" y="1249250"/>
            <a:ext cx="11844271" cy="4237149"/>
          </a:xfrm>
        </p:spPr>
        <p:txBody>
          <a:bodyPr>
            <a:noAutofit/>
          </a:bodyPr>
          <a:lstStyle/>
          <a:p>
            <a:pPr algn="ctr"/>
            <a:r>
              <a:rPr lang="pt-BR" sz="88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3" name="Retângulo 2"/>
          <p:cNvSpPr/>
          <p:nvPr/>
        </p:nvSpPr>
        <p:spPr>
          <a:xfrm>
            <a:off x="442174" y="305068"/>
            <a:ext cx="1165538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TUDO CAI EM TUA PRESENÇA, Ó REI! </a:t>
            </a:r>
          </a:p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FORMOSA É TUA PRESENÇA SENHOR! </a:t>
            </a:r>
          </a:p>
        </p:txBody>
      </p:sp>
    </p:spTree>
    <p:extLst>
      <p:ext uri="{BB962C8B-B14F-4D97-AF65-F5344CB8AC3E}">
        <p14:creationId xmlns:p14="http://schemas.microsoft.com/office/powerpoint/2010/main" val="138140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0557" y="1440319"/>
            <a:ext cx="11844271" cy="4602540"/>
          </a:xfrm>
        </p:spPr>
        <p:txBody>
          <a:bodyPr>
            <a:no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TUA PRESENÇA 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ESTÁ AQUI! 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TUA PRESENÇA 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ESTÁ EM MIM! </a:t>
            </a:r>
          </a:p>
        </p:txBody>
      </p:sp>
      <p:sp>
        <p:nvSpPr>
          <p:cNvPr id="3" name="Retângulo 2"/>
          <p:cNvSpPr/>
          <p:nvPr/>
        </p:nvSpPr>
        <p:spPr>
          <a:xfrm>
            <a:off x="425003" y="528034"/>
            <a:ext cx="1165538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800" dirty="0">
                <a:latin typeface="Aharoni" pitchFamily="2" charset="-79"/>
                <a:cs typeface="Aharoni" pitchFamily="2" charset="-79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850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8310" y="2265166"/>
            <a:ext cx="11655380" cy="4592834"/>
          </a:xfrm>
        </p:spPr>
        <p:txBody>
          <a:bodyPr>
            <a:no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O TEU POVO TE RECEBE ADORANDO-TE 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FORMOSA É TUA PRESENÇA SENHOR! </a:t>
            </a:r>
          </a:p>
        </p:txBody>
      </p:sp>
      <p:sp>
        <p:nvSpPr>
          <p:cNvPr id="3" name="Retângulo 2"/>
          <p:cNvSpPr/>
          <p:nvPr/>
        </p:nvSpPr>
        <p:spPr>
          <a:xfrm>
            <a:off x="425003" y="528034"/>
            <a:ext cx="1165538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800" dirty="0">
                <a:latin typeface="Aharoni" pitchFamily="2" charset="-79"/>
                <a:cs typeface="Aharoni" pitchFamily="2" charset="-79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392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ontuação da música 16x9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ic Score_16x9_TP103896547" id="{07F92D71-5766-46BB-9F56-E59888A1AF9F}" vid="{B1A69AB5-2913-49A3-AF6B-94687A05C29E}"/>
    </a:ext>
  </a:extLst>
</a:theme>
</file>

<file path=ppt/theme/theme2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EC901FB-3D01-46BE-ABAA-611ABC65E9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música (design de clave de sol)</Template>
  <TotalTime>0</TotalTime>
  <Words>40</Words>
  <Application>Microsoft Office PowerPoint</Application>
  <PresentationFormat>Widescreen</PresentationFormat>
  <Paragraphs>10</Paragraphs>
  <Slides>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Aharoni</vt:lpstr>
      <vt:lpstr>Arial</vt:lpstr>
      <vt:lpstr>Arial Black</vt:lpstr>
      <vt:lpstr>Calibri</vt:lpstr>
      <vt:lpstr>Garamond</vt:lpstr>
      <vt:lpstr>Pontuação da música 16x9</vt:lpstr>
      <vt:lpstr>O brilho deste mundo</vt:lpstr>
      <vt:lpstr>O BRILHO DESSE MUNDO SE APAGA ANTE TI  A GLÓRIA DESSA TERRA NADA É </vt:lpstr>
      <vt:lpstr> </vt:lpstr>
      <vt:lpstr>TUA PRESENÇA  ESTÁ AQUI!  TUA PRESENÇA  ESTÁ EM MIM! </vt:lpstr>
      <vt:lpstr>E O TEU POVO TE RECEBE ADORANDO-TE  FORMOSA É TUA PRESENÇA SENHOR!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2016-01-10T10:14:37Z</dcterms:created>
  <dcterms:modified xsi:type="dcterms:W3CDTF">2018-10-09T01:21:04Z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TC038965509991</vt:lpwstr>
  </property>
</Properties>
</file>