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14778-2D59-FE81-C43B-2180533A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3B8F9-2655-A915-DABC-15192FE16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9A2DE-D63D-8DEA-730C-FE1A8B52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603BD-E53B-0791-6B87-94107BA3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A3045-936A-3D41-C3D6-FA58BB67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8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F8A57-27CC-2311-E7C5-92831BE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634714-5132-703E-319C-63B353F9E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D8924-1206-7BF8-AA50-0C418A7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BED14-E1E5-6EE0-AB53-1DEC94BB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C90F8-966B-6FCB-AF2F-5500F0B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3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C30BC-A616-4897-4B82-33889DA48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FD90B-B0E6-D807-718F-05ED56D9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40E48-9DE8-774E-B99A-380E478C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9C9D6-2BBC-7194-0F78-844F8E89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32BB5-015C-8A01-E69A-6EAEF144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93BB-F4BD-EBB9-C8B9-C6B348F5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9C9F8-2CC5-B305-B748-F92007B8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C8DFD-E287-022D-A80E-47DC033F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3C5FE-451F-B4D1-10AE-A5605BD5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B57DE-AE84-7B66-3AA3-285EC2AE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53F00-A50E-7E12-915B-724A4D1D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ED88E-4388-A9A4-97D5-033085E7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5D27B-808B-EFB2-1428-E8EF1378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E07CE-7E19-A0C0-C34C-61613999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03564-ECED-F2EF-356F-6C4F4067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D57FA-EAED-A8C1-1D9B-7457C560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EC62-17D9-DE83-DA57-C92F69E47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D3A38D-3DF1-6CE9-42E0-0018BFAD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F731F4-ED6C-F547-9B3B-9D3153EF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8653A-A361-7EEE-D515-4F4116A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A63B5-F261-0A9B-38CE-B0FC9CE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D709-AC16-4B3D-7A17-54B7A570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73FE20-F654-DF1E-AA81-7A177B01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E73EA-8957-49E4-5F51-7385337B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CA9FA2-1FC0-D9F9-E182-8994BD501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84F81-6AA9-787D-5C3C-2D2F6D377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665D71-22D4-876F-4411-411E162D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9C1A7F-A6F6-FAE0-0747-AF51B1D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028AE8-DD69-3116-E3E7-4533FB9C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9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36111-5779-E390-61FC-46B6E241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F34756-84D9-5CB5-981A-85DAEA84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AB8F4D-9CFA-6769-2259-C85161F1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92E7C6-7502-87C0-A646-DD5769A8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7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5E2DB2-52B5-B89C-64FF-E45CD0D6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090C43-8213-1731-C0FD-71E13FD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F6C34F-EDFC-9AB3-1D47-14D9ED6D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5E21-536C-A34A-F578-F003309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7B318-A54A-2CE4-257C-BEE99BA4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29652F-9DD5-3AE8-F302-541B68A8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6B5673-AB4C-C608-5139-55BCC75D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58928-5E69-C3BC-91EF-A08CD035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73FDA4-4774-35E9-EAC8-1878444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EEDA-9A65-BDAD-6F77-32DC5E18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FC44C9-DF78-5812-5D5E-C24E8C855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EA983C-D09B-D411-C0BD-672110FF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BFAC8-9CEC-30D4-2D1C-E60C3596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DD1775-1D65-AC18-0C6F-970DD759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954D63-5B1B-667F-81B0-E7294CB0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4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7C79A5-2FE8-B65D-7CAD-FE796CD8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47817-636D-14B5-62B3-8CB9EBEA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B16CC-4253-EF9A-1B18-C413FA80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4D10-0E9C-4B31-9B4D-CEA89788B321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93027-6400-7A7F-0DB8-31DC6E14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48D31-DEB0-C351-681F-64D42076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F350-EEFD-463F-B5C0-5DE16A932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2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E6E5-8E54-1D50-25EA-C1BA2C52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7834" y="1803682"/>
            <a:ext cx="6418729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O EVANGELHO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1D8BF-467A-A82E-2E4E-EB5555E5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6139" y="4191282"/>
            <a:ext cx="2940424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GRUPO LOGOS</a:t>
            </a:r>
          </a:p>
        </p:txBody>
      </p:sp>
    </p:spTree>
    <p:extLst>
      <p:ext uri="{BB962C8B-B14F-4D97-AF65-F5344CB8AC3E}">
        <p14:creationId xmlns:p14="http://schemas.microsoft.com/office/powerpoint/2010/main" val="23101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7" y="1619437"/>
            <a:ext cx="12308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PORÉM, NINGUÉM SERÁ LIBERTO, SEM QUE CLAME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ARREPENDIDO AOS PÉS DE CRISTO, O REI DOS REIS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9" y="113366"/>
            <a:ext cx="1190512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SINTO VERDADEIRO ESPANTO NO MEU CORAÇÃO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CONSTATAR QUE O EVANGELHO JÁ MUDOU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QUEM ONTEM ERA SERVO AGORA ACHA-SE SENHOR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DIZ A DEUS COMO ELE TEM QUE SER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238872"/>
            <a:ext cx="1190512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MAS O VERDADEIRO EVANGELHO EXALTA A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ELE É TÃO CLARO COMO A ÁGUA QUE EU BEBI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NÃO SE NEGOCIA SUA ESSÊNCIA E PODER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 CAMUFLADO, A EXCELÊNCIA PERDERÁ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4" y="140261"/>
            <a:ext cx="12308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EVANGELHO É QUE DESVENDA OS NOSSOS OLHOS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DESAMARRA TODO NÓ QUE JÁ SE FEZ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PORÉM, NINGUÉM SERÁ LIBERTO, SEM QUE CLAME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ARREPENDIDO AOS PÉS DE CRISTO, O REI DOS REIS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6" y="1253331"/>
            <a:ext cx="1127760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EVANGELHO MOSTRA O HOMEM MORTO EM SEU PECAR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SEM CONDIÇÕES DE LEVANTAR-SE POR SI SÓ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7" y="510989"/>
            <a:ext cx="1190513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 MENOS QUE, JESUS QUE É JUSTO, O ARRANQUE DE ONDE ESTÁ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O JUSTIFIQUE, E O APRESENTE AO PAI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69" y="152401"/>
            <a:ext cx="1190513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MOSTRA AINDA A JUSTIÇA DE UM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É BEM MAIOR QUE QUALQUER FORÇA OU FICÇÃO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NÃO SERIA INJUSTO SE ME DEIXASSE PERECER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MAS SOBERANO EM GRAÇA ME ESCOLHEU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313766"/>
            <a:ext cx="1211131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2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POR ISSO QUE NÃO POSSO ME ESQUECER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SENDO SEU SERVO, NÃO LHE DIGO O QUE FAZER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DETERMINANDO OU MARCANDO HORA PARA ACONTECER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QUE SUA VONTADE MOSTRARÁ</a:t>
            </a:r>
            <a:endParaRPr lang="pt-BR" sz="5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5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BF41-B158-4DF6-570D-BF18AB7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4" y="140261"/>
            <a:ext cx="12308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EVANGELHO É QUE DESVENDA OS NOSSOS OLHOS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DESAMARRA TODO NÓ QUE JÁ SE FEZ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PORÉM, NINGUÉM SERÁ LIBERTO, SEM QUE CLAME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ARREPENDIDO AOS PÉS DE CRISTO, O REI DOS REIS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9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O EVANGELHO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EVANGELHO</dc:title>
  <dc:creator>Wanderson Almeida</dc:creator>
  <cp:lastModifiedBy>Wanderson Almeida</cp:lastModifiedBy>
  <cp:revision>1</cp:revision>
  <dcterms:created xsi:type="dcterms:W3CDTF">2023-07-30T16:18:22Z</dcterms:created>
  <dcterms:modified xsi:type="dcterms:W3CDTF">2023-07-30T16:28:14Z</dcterms:modified>
</cp:coreProperties>
</file>