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57" r:id="rId7"/>
    <p:sldId id="265" r:id="rId8"/>
    <p:sldId id="266" r:id="rId9"/>
    <p:sldId id="267" r:id="rId10"/>
    <p:sldId id="258" r:id="rId11"/>
    <p:sldId id="268" r:id="rId12"/>
    <p:sldId id="269" r:id="rId13"/>
    <p:sldId id="270" r:id="rId14"/>
    <p:sldId id="259" r:id="rId15"/>
    <p:sldId id="271" r:id="rId16"/>
    <p:sldId id="272" r:id="rId17"/>
    <p:sldId id="274" r:id="rId18"/>
    <p:sldId id="273" r:id="rId19"/>
    <p:sldId id="260" r:id="rId20"/>
    <p:sldId id="275" r:id="rId21"/>
    <p:sldId id="276" r:id="rId22"/>
    <p:sldId id="278"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000031" y="-1837572"/>
            <a:ext cx="8937378" cy="4017527"/>
          </a:xfrm>
        </p:spPr>
        <p:txBody>
          <a:bodyPr>
            <a:noAutofit/>
          </a:bodyPr>
          <a:lstStyle/>
          <a:p>
            <a:pPr algn="r"/>
            <a:r>
              <a:rPr lang="pt-BR" b="1" i="1" dirty="0">
                <a:solidFill>
                  <a:schemeClr val="tx1"/>
                </a:solidFill>
                <a:latin typeface="Arial Black" panose="020B0A04020102090204" pitchFamily="34" charset="0"/>
              </a:rPr>
              <a:t>O HOMEM DE BRANCO</a:t>
            </a:r>
            <a:br>
              <a:rPr lang="pt-BR" b="1" i="1" dirty="0">
                <a:solidFill>
                  <a:schemeClr val="tx1"/>
                </a:solidFill>
                <a:latin typeface="Arial Black" panose="020B0A04020102090204" pitchFamily="34" charset="0"/>
              </a:rPr>
            </a:br>
            <a:r>
              <a:rPr lang="pt-BR" b="1" i="1" dirty="0">
                <a:solidFill>
                  <a:schemeClr val="tx1"/>
                </a:solidFill>
                <a:latin typeface="Arial Black" panose="020B0A04020102090204" pitchFamily="34" charset="0"/>
              </a:rPr>
              <a:t> EDUARDO SILVA</a:t>
            </a:r>
          </a:p>
        </p:txBody>
      </p:sp>
    </p:spTree>
    <p:extLst>
      <p:ext uri="{BB962C8B-B14F-4D97-AF65-F5344CB8AC3E}">
        <p14:creationId xmlns:p14="http://schemas.microsoft.com/office/powerpoint/2010/main" val="101790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1792" y="226544"/>
            <a:ext cx="11897093" cy="4025163"/>
          </a:xfrm>
        </p:spPr>
        <p:txBody>
          <a:bodyPr>
            <a:noAutofit/>
          </a:bodyPr>
          <a:lstStyle/>
          <a:p>
            <a:pPr algn="ctr"/>
            <a:r>
              <a:rPr lang="pt-BR" sz="8000" b="1" dirty="0">
                <a:solidFill>
                  <a:schemeClr val="tx1"/>
                </a:solidFill>
                <a:latin typeface="Arial Black" panose="020B0A04020102090204" pitchFamily="34" charset="0"/>
              </a:rPr>
              <a:t>ELE ESTÁ PERGUNTANDO: "ONDE É SUA DOR? </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PORQUE TU CHORAS TANTO?"</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33653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360" y="-383057"/>
            <a:ext cx="12188640" cy="402516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ELE QUER TE ALEGRAR, TUA VIDA MUDAR,</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MEU AMADO IRMÃO,</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85143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84775" y="-596163"/>
            <a:ext cx="11022449" cy="402516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ESTÁ BEM AO TEU LADO, OUVINDO O TEU PRANTO,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QUE CHORAS CALADO,</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25350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90907" y="-596163"/>
            <a:ext cx="9410185" cy="402516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PODEROSO ELE É, TUDO PODE FAZER, ABRE O TEU CORAÇÃO.</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74360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10622" y="398823"/>
            <a:ext cx="10570755" cy="3404552"/>
          </a:xfrm>
        </p:spPr>
        <p:txBody>
          <a:bodyPr>
            <a:noAutofit/>
          </a:bodyPr>
          <a:lstStyle/>
          <a:p>
            <a:pPr algn="ctr"/>
            <a:r>
              <a:rPr lang="pt-BR" sz="8000" b="1" dirty="0">
                <a:solidFill>
                  <a:schemeClr val="tx1"/>
                </a:solidFill>
                <a:latin typeface="Arial Black" panose="020B0A04020102090204" pitchFamily="34" charset="0"/>
              </a:rPr>
              <a:t>O HOMEM DE BRANCO,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ESTÁ PASSEANDO NO MEIO DA IGREJA,</a:t>
            </a:r>
          </a:p>
        </p:txBody>
      </p:sp>
    </p:spTree>
    <p:extLst>
      <p:ext uri="{BB962C8B-B14F-4D97-AF65-F5344CB8AC3E}">
        <p14:creationId xmlns:p14="http://schemas.microsoft.com/office/powerpoint/2010/main" val="13473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03996" y="-754116"/>
            <a:ext cx="10584007" cy="3298534"/>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EU ESTOU SENTINDO, ELE ESTÁ OPERANDO,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 É GRANDE O CALOR.</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69598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03996" y="465082"/>
            <a:ext cx="10584007" cy="359008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EU VEJO AGORA PELOS OLHOS DA FÉ, </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46468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03996" y="1074682"/>
            <a:ext cx="10584007" cy="3590083"/>
          </a:xfrm>
        </p:spPr>
        <p:txBody>
          <a:bodyPr>
            <a:noAutofit/>
          </a:bodyPr>
          <a:lstStyle/>
          <a:p>
            <a:pPr algn="ctr"/>
            <a:r>
              <a:rPr lang="pt-BR" sz="8000" b="1" dirty="0">
                <a:solidFill>
                  <a:schemeClr val="tx1"/>
                </a:solidFill>
                <a:latin typeface="Arial Black" panose="020B0A04020102090204" pitchFamily="34" charset="0"/>
              </a:rPr>
              <a:t> ELE ESTÁ ENXUGANDO TODAS AS LÁGRIMAS,</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319533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50988" y="-820378"/>
            <a:ext cx="10690024" cy="392213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O HOMEM DE BRANCO TEM AS MARCAS DA CRUZ,</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NÃO É OUTRO É JESUS.</a:t>
            </a:r>
          </a:p>
        </p:txBody>
      </p:sp>
    </p:spTree>
    <p:extLst>
      <p:ext uri="{BB962C8B-B14F-4D97-AF65-F5344CB8AC3E}">
        <p14:creationId xmlns:p14="http://schemas.microsoft.com/office/powerpoint/2010/main" val="198302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88220" y="809640"/>
            <a:ext cx="10215559" cy="4282741"/>
          </a:xfrm>
        </p:spPr>
        <p:txBody>
          <a:bodyPr>
            <a:noAutofit/>
          </a:bodyPr>
          <a:lstStyle/>
          <a:p>
            <a:pPr algn="ctr"/>
            <a:r>
              <a:rPr lang="pt-BR" sz="8000" b="1" dirty="0">
                <a:solidFill>
                  <a:schemeClr val="tx1"/>
                </a:solidFill>
                <a:latin typeface="Arial Black" panose="020B0A04020102090204" pitchFamily="34" charset="0"/>
              </a:rPr>
              <a:t>O HOMEM DE BRANCO, ESTÁ PASSEANDO NO MEIO DA IGREJA,</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88293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09225" y="251791"/>
            <a:ext cx="11373550" cy="5873887"/>
          </a:xfrm>
        </p:spPr>
        <p:txBody>
          <a:bodyPr>
            <a:noAutofit/>
          </a:bodyPr>
          <a:lstStyle/>
          <a:p>
            <a:pPr algn="ctr"/>
            <a:r>
              <a:rPr lang="pt-BR" sz="8000" b="1" dirty="0">
                <a:solidFill>
                  <a:schemeClr val="tx1"/>
                </a:solidFill>
                <a:latin typeface="Arial Black" panose="020B0A04020102090204" pitchFamily="34" charset="0"/>
              </a:rPr>
              <a:t>PELA FÉ EU CONTEMPLO,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UM HOMEM DE BRANCO NO MEIO DO TEMPLO,</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50666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55698" y="-853741"/>
            <a:ext cx="10480603" cy="4282741"/>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EU ESTOU SENTINDO, ELE ESTÁ OPERANDO,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 É GRANDE O CALOR.</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405159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55698" y="544596"/>
            <a:ext cx="10480603" cy="4282741"/>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EU VEJO AGORA PELOS OLHOS DA FÉ, </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87281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55698" y="1127690"/>
            <a:ext cx="10480603" cy="4282741"/>
          </a:xfrm>
        </p:spPr>
        <p:txBody>
          <a:bodyPr>
            <a:noAutofit/>
          </a:bodyPr>
          <a:lstStyle/>
          <a:p>
            <a:pPr algn="ctr"/>
            <a:r>
              <a:rPr lang="pt-BR" sz="8000" b="1" dirty="0">
                <a:solidFill>
                  <a:schemeClr val="tx1"/>
                </a:solidFill>
                <a:latin typeface="Arial Black" panose="020B0A04020102090204" pitchFamily="34" charset="0"/>
              </a:rPr>
              <a:t> ELE ESTÁ ENXUGANDO TODAS AS LÁGRIMAS,</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250480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67124" y="-237281"/>
            <a:ext cx="9857751" cy="4040656"/>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O HOMEM DE BRANCO TEM AS MARCAS DA CRUZ,</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130179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65907" y="-737784"/>
            <a:ext cx="9460185" cy="4166784"/>
          </a:xfrm>
        </p:spPr>
        <p:txBody>
          <a:bodyPr>
            <a:noAutofit/>
          </a:bodyPr>
          <a:lstStyle/>
          <a:p>
            <a:pPr algn="ctr"/>
            <a:br>
              <a:rPr lang="pt-BR" sz="7200" b="1" dirty="0">
                <a:solidFill>
                  <a:schemeClr val="tx1"/>
                </a:solidFill>
                <a:latin typeface="Arial Black" panose="020B0A04020102090204" pitchFamily="34" charset="0"/>
              </a:rPr>
            </a:br>
            <a:r>
              <a:rPr lang="pt-BR" sz="7200" b="1" dirty="0">
                <a:solidFill>
                  <a:schemeClr val="tx1"/>
                </a:solidFill>
                <a:latin typeface="Arial Black" panose="020B0A04020102090204" pitchFamily="34" charset="0"/>
              </a:rPr>
              <a:t>NÃO É OUTRO É JESUS.</a:t>
            </a:r>
            <a:br>
              <a:rPr lang="pt-BR" sz="7200" b="1" dirty="0">
                <a:solidFill>
                  <a:schemeClr val="tx1"/>
                </a:solidFill>
                <a:latin typeface="Arial Black" panose="020B0A04020102090204" pitchFamily="34" charset="0"/>
              </a:rPr>
            </a:br>
            <a:r>
              <a:rPr lang="pt-BR" sz="7200" b="1" dirty="0">
                <a:solidFill>
                  <a:schemeClr val="tx1"/>
                </a:solidFill>
                <a:latin typeface="Arial Black" panose="020B0A04020102090204" pitchFamily="34" charset="0"/>
              </a:rPr>
              <a:t>NÃO É OUTRO É JESUS.</a:t>
            </a:r>
            <a:br>
              <a:rPr lang="pt-BR" sz="7200" b="1" dirty="0">
                <a:solidFill>
                  <a:schemeClr val="tx1"/>
                </a:solidFill>
                <a:latin typeface="Arial Black" panose="020B0A04020102090204" pitchFamily="34" charset="0"/>
              </a:rPr>
            </a:br>
            <a:r>
              <a:rPr lang="pt-BR" sz="7200" b="1" dirty="0">
                <a:solidFill>
                  <a:schemeClr val="tx1"/>
                </a:solidFill>
                <a:latin typeface="Arial Black" panose="020B0A04020102090204" pitchFamily="34" charset="0"/>
              </a:rPr>
              <a:t>NÃO É OUTRO É JESUS.</a:t>
            </a:r>
            <a:br>
              <a:rPr lang="pt-BR" sz="7200" b="1" dirty="0">
                <a:solidFill>
                  <a:schemeClr val="tx1"/>
                </a:solidFill>
                <a:latin typeface="Arial Black" panose="020B0A04020102090204" pitchFamily="34" charset="0"/>
              </a:rPr>
            </a:br>
            <a:endParaRPr lang="pt-BR" sz="72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3709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76753" y="-316795"/>
            <a:ext cx="11438493" cy="4295620"/>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COM OLHAR DE AMOR,QUAL OLHAR DO SENHOR ME ATRAINDO PRA SI,</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63814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88788" y="-866620"/>
            <a:ext cx="11014423" cy="4295620"/>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PELA FÉ, EU CONTEMPLO NO MEIO DO TEMPLO,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JESUS PASSEANDO,</a:t>
            </a:r>
            <a:br>
              <a:rPr lang="pt-BR" sz="8000" b="1" dirty="0">
                <a:solidFill>
                  <a:schemeClr val="tx1"/>
                </a:solidFill>
                <a:latin typeface="Arial Black" panose="020B0A04020102090204" pitchFamily="34" charset="0"/>
              </a:rPr>
            </a:b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390159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664" y="-383056"/>
            <a:ext cx="12126672" cy="4292446"/>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 NO SEU RESPLENDOR, COMO O BRILHO DO SOL,</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ENVOLVENDO A MIM.</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26178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4550" y="902406"/>
            <a:ext cx="10062900" cy="3728949"/>
          </a:xfrm>
        </p:spPr>
        <p:txBody>
          <a:bodyPr>
            <a:noAutofit/>
          </a:bodyPr>
          <a:lstStyle/>
          <a:p>
            <a:pPr algn="ctr"/>
            <a:r>
              <a:rPr lang="pt-BR" sz="8000" b="1" dirty="0">
                <a:solidFill>
                  <a:schemeClr val="tx1"/>
                </a:solidFill>
                <a:latin typeface="Arial Black" panose="020B0A04020102090204" pitchFamily="34" charset="0"/>
              </a:rPr>
              <a:t>O HOMEM DE BRANCO, ESTÁ PASSEANDO NO MEIO DA IGREJA,</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376112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74568" y="-754116"/>
            <a:ext cx="10642863" cy="3431056"/>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EU ESTOU SENTINDO, ELE ESTÁ OPERANDO,</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E É GRANDE O CALOR.</a:t>
            </a:r>
            <a:br>
              <a:rPr lang="pt-BR" sz="8000" b="1" dirty="0">
                <a:solidFill>
                  <a:schemeClr val="tx1"/>
                </a:solidFill>
                <a:latin typeface="Arial Black" panose="020B0A04020102090204" pitchFamily="34" charset="0"/>
              </a:rPr>
            </a:br>
            <a:endParaRPr lang="pt-BR" sz="80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298473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13716" y="-1005908"/>
            <a:ext cx="10364567" cy="3470813"/>
          </a:xfrm>
        </p:spPr>
        <p:txBody>
          <a:bodyPr>
            <a:noAutofit/>
          </a:bodyPr>
          <a:lstStyle/>
          <a:p>
            <a:pPr algn="ctr"/>
            <a:br>
              <a:rPr lang="pt-BR" sz="7200" b="1" dirty="0">
                <a:solidFill>
                  <a:schemeClr val="tx1"/>
                </a:solidFill>
                <a:latin typeface="Arial Black" panose="020B0A04020102090204" pitchFamily="34" charset="0"/>
              </a:rPr>
            </a:br>
            <a:r>
              <a:rPr lang="pt-BR" sz="7200" b="1" dirty="0">
                <a:solidFill>
                  <a:schemeClr val="tx1"/>
                </a:solidFill>
                <a:latin typeface="Arial Black" panose="020B0A04020102090204" pitchFamily="34" charset="0"/>
              </a:rPr>
              <a:t>EU VEJO AGORA PELOS OLHOS DA FÉ, ELE ESTÁ ENXUGANDO TODAS AS LÁGRIMAS,</a:t>
            </a:r>
            <a:br>
              <a:rPr lang="pt-BR" sz="7200" b="1" dirty="0">
                <a:solidFill>
                  <a:schemeClr val="tx1"/>
                </a:solidFill>
                <a:latin typeface="Arial Black" panose="020B0A04020102090204" pitchFamily="34" charset="0"/>
              </a:rPr>
            </a:br>
            <a:endParaRPr lang="pt-BR" sz="7200" b="1" dirty="0">
              <a:solidFill>
                <a:schemeClr val="tx1"/>
              </a:solidFill>
              <a:latin typeface="Arial Black" panose="020B0A04020102090204" pitchFamily="34" charset="0"/>
            </a:endParaRPr>
          </a:p>
        </p:txBody>
      </p:sp>
    </p:spTree>
    <p:extLst>
      <p:ext uri="{BB962C8B-B14F-4D97-AF65-F5344CB8AC3E}">
        <p14:creationId xmlns:p14="http://schemas.microsoft.com/office/powerpoint/2010/main" val="323915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34812" y="-780622"/>
            <a:ext cx="10722376" cy="3351543"/>
          </a:xfrm>
        </p:spPr>
        <p:txBody>
          <a:bodyPr>
            <a:noAutofit/>
          </a:bodyPr>
          <a:lstStyle/>
          <a:p>
            <a:pPr algn="ct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O HOMEM DE BRANCO TEM AS MARCAS DA CRUZ,</a:t>
            </a:r>
            <a:br>
              <a:rPr lang="pt-BR" sz="8000" b="1" dirty="0">
                <a:solidFill>
                  <a:schemeClr val="tx1"/>
                </a:solidFill>
                <a:latin typeface="Arial Black" panose="020B0A04020102090204" pitchFamily="34" charset="0"/>
              </a:rPr>
            </a:br>
            <a:r>
              <a:rPr lang="pt-BR" sz="8000" b="1" dirty="0">
                <a:solidFill>
                  <a:schemeClr val="tx1"/>
                </a:solidFill>
                <a:latin typeface="Arial Black" panose="020B0A04020102090204" pitchFamily="34" charset="0"/>
              </a:rPr>
              <a:t>NÃO É OUTRO É JESUS.</a:t>
            </a:r>
          </a:p>
        </p:txBody>
      </p:sp>
    </p:spTree>
    <p:extLst>
      <p:ext uri="{BB962C8B-B14F-4D97-AF65-F5344CB8AC3E}">
        <p14:creationId xmlns:p14="http://schemas.microsoft.com/office/powerpoint/2010/main" val="1760878119"/>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64</Words>
  <Application>Microsoft Office PowerPoint</Application>
  <PresentationFormat>Widescreen</PresentationFormat>
  <Paragraphs>24</Paragraphs>
  <Slides>24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Arial Black</vt:lpstr>
      <vt:lpstr>Century Gothic</vt:lpstr>
      <vt:lpstr>Wingdings 3</vt:lpstr>
      <vt:lpstr>Cacho</vt:lpstr>
      <vt:lpstr>O HOMEM DE BRANCO  EDUARDO SILVA</vt:lpstr>
      <vt:lpstr>PELA FÉ EU CONTEMPLO, UM HOMEM DE BRANCO NO MEIO DO TEMPLO,  </vt:lpstr>
      <vt:lpstr> COM OLHAR DE AMOR,QUAL OLHAR DO SENHOR ME ATRAINDO PRA SI,  </vt:lpstr>
      <vt:lpstr> PELA FÉ, EU CONTEMPLO NO MEIO DO TEMPLO, JESUS PASSEANDO,  </vt:lpstr>
      <vt:lpstr> E NO SEU RESPLENDOR, COMO O BRILHO DO SOL, ENVOLVENDO A MIM. </vt:lpstr>
      <vt:lpstr>O HOMEM DE BRANCO, ESTÁ PASSEANDO NO MEIO DA IGREJA, </vt:lpstr>
      <vt:lpstr> EU ESTOU SENTINDO, ELE ESTÁ OPERANDO, E É GRANDE O CALOR. </vt:lpstr>
      <vt:lpstr> EU VEJO AGORA PELOS OLHOS DA FÉ, ELE ESTÁ ENXUGANDO TODAS AS LÁGRIMAS, </vt:lpstr>
      <vt:lpstr> O HOMEM DE BRANCO TEM AS MARCAS DA CRUZ, NÃO É OUTRO É JESUS.</vt:lpstr>
      <vt:lpstr>ELE ESTÁ PERGUNTANDO: "ONDE É SUA DOR?  PORQUE TU CHORAS TANTO?"  </vt:lpstr>
      <vt:lpstr> ELE QUER TE ALEGRAR, TUA VIDA MUDAR, MEU AMADO IRMÃO,  </vt:lpstr>
      <vt:lpstr> ESTÁ BEM AO TEU LADO, OUVINDO O TEU PRANTO, QUE CHORAS CALADO,  </vt:lpstr>
      <vt:lpstr> PODEROSO ELE É, TUDO PODE FAZER, ABRE O TEU CORAÇÃO. </vt:lpstr>
      <vt:lpstr>O HOMEM DE BRANCO, ESTÁ PASSEANDO NO MEIO DA IGREJA,</vt:lpstr>
      <vt:lpstr> EU ESTOU SENTINDO, ELE ESTÁ OPERANDO, E É GRANDE O CALOR. </vt:lpstr>
      <vt:lpstr> EU VEJO AGORA PELOS OLHOS DA FÉ,  </vt:lpstr>
      <vt:lpstr> ELE ESTÁ ENXUGANDO TODAS AS LÁGRIMAS, </vt:lpstr>
      <vt:lpstr> O HOMEM DE BRANCO TEM AS MARCAS DA CRUZ, NÃO É OUTRO É JESUS.</vt:lpstr>
      <vt:lpstr>O HOMEM DE BRANCO, ESTÁ PASSEANDO NO MEIO DA IGREJA,  </vt:lpstr>
      <vt:lpstr> EU ESTOU SENTINDO, ELE ESTÁ OPERANDO, E É GRANDE O CALOR.  </vt:lpstr>
      <vt:lpstr> EU VEJO AGORA PELOS OLHOS DA FÉ,  </vt:lpstr>
      <vt:lpstr> ELE ESTÁ ENXUGANDO TODAS AS LÁGRIMAS, </vt:lpstr>
      <vt:lpstr> O HOMEM DE BRANCO TEM AS MARCAS DA CRUZ,  </vt:lpstr>
      <vt:lpstr> NÃO É OUTRO É JESUS. NÃO É OUTRO É JESUS. NÃO É OUTRO É JESUS.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Pela fé eu contemplo, Um Homem de branco no meio do templo, Com olhar de amor, Qual olhar do Senhor me atraindo pra Si, Pela Fé, Eu contemplo no meio do templo, Jesus passeando, E no seu resplendor, como o brilho do Sol, Envolvendo a mim.</dc:title>
  <dc:creator>Alexandre</dc:creator>
  <cp:lastModifiedBy>GARDÊNIA</cp:lastModifiedBy>
  <cp:revision>8</cp:revision>
  <dcterms:created xsi:type="dcterms:W3CDTF">2015-06-28T08:39:16Z</dcterms:created>
  <dcterms:modified xsi:type="dcterms:W3CDTF">2018-10-09T19:40:45Z</dcterms:modified>
</cp:coreProperties>
</file>