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7" r:id="rId4"/>
    <p:sldId id="286" r:id="rId5"/>
    <p:sldId id="287" r:id="rId6"/>
    <p:sldId id="266" r:id="rId7"/>
    <p:sldId id="288" r:id="rId8"/>
    <p:sldId id="275" r:id="rId9"/>
    <p:sldId id="276" r:id="rId10"/>
    <p:sldId id="271" r:id="rId11"/>
    <p:sldId id="277" r:id="rId12"/>
    <p:sldId id="278" r:id="rId13"/>
    <p:sldId id="283" r:id="rId14"/>
    <p:sldId id="285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82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417" y="850006"/>
            <a:ext cx="11600794" cy="3329581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QUE TUA GLÓRIA FEZ COMIGO</a:t>
            </a:r>
            <a: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Helio Borges</a:t>
            </a:r>
            <a:r>
              <a:rPr lang="pt-BR" sz="44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u="sng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1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05047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8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1999" cy="566005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23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92442"/>
            <a:ext cx="12192000" cy="532992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SANTO, SANTO, SANTO, SANTO</a:t>
            </a: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15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3400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43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566005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82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3400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91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88831"/>
            <a:ext cx="12192000" cy="566005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</a:p>
        </p:txBody>
      </p:sp>
    </p:spTree>
    <p:extLst>
      <p:ext uri="{BB962C8B-B14F-4D97-AF65-F5344CB8AC3E}">
        <p14:creationId xmlns:p14="http://schemas.microsoft.com/office/powerpoint/2010/main" val="34137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236693"/>
            <a:ext cx="12191999" cy="588081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 RASGO POR INTEIRO,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FAÇO TUDO, 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MAS VEM NOVAMENTE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83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295" y="2050774"/>
            <a:ext cx="11449878" cy="583758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MERGULHO NA MIRRA ARDENTE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MAS PEÇO QUE TUA PRESENÇA AUMENTE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8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4883"/>
            <a:ext cx="12191999" cy="588081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 RASGO POR INTEIRO,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FAÇO TUDO,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MAS VEM NOVAMENTE</a:t>
            </a:r>
          </a:p>
        </p:txBody>
      </p:sp>
    </p:spTree>
    <p:extLst>
      <p:ext uri="{BB962C8B-B14F-4D97-AF65-F5344CB8AC3E}">
        <p14:creationId xmlns:p14="http://schemas.microsoft.com/office/powerpoint/2010/main" val="29927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295" y="2050774"/>
            <a:ext cx="11449878" cy="583758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MERGULHO NA MIRRA ARDENTE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MAS PEÇO QUE TUA PRESENÇA AUMENTE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43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82930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SE EU PASSAR PELO FOGO, NÃO TEMEREI, NA TUA FUMAÇA DE GLÓRIA EU ENTRAREI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07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8432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LONGE DO SANTO DOS SANTOS 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NÃO SEI MAIS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23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52434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35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0111"/>
            <a:ext cx="12192000" cy="502063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92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</TotalTime>
  <Words>62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Arial Black</vt:lpstr>
      <vt:lpstr>Century Gothic</vt:lpstr>
      <vt:lpstr>Wingdings 3</vt:lpstr>
      <vt:lpstr>Íon</vt:lpstr>
      <vt:lpstr>O QUE TUA GLÓRIA FEZ COMIGO Helio Borges </vt:lpstr>
      <vt:lpstr>EU ME RASGO POR INTEIRO,  FAÇO TUDO,  MAS VEM NOVAMENTE  </vt:lpstr>
      <vt:lpstr>EU MERGULHO NA MIRRA ARDENTE MAS PEÇO QUE TUA PRESENÇA AUMENTE </vt:lpstr>
      <vt:lpstr>EU ME RASGO POR INTEIRO,  FAÇO TUDO,  MAS VEM NOVAMENTE</vt:lpstr>
      <vt:lpstr>EU MERGULHO NA MIRRA ARDENTE MAS PEÇO QUE TUA PRESENÇA AUMENTE </vt:lpstr>
      <vt:lpstr>E SE EU PASSAR PELO FOGO, NÃO TEMEREI, NA TUA FUMAÇA DE GLÓRIA EU ENTRAREI  </vt:lpstr>
      <vt:lpstr>LONGE DO SANTO DOS SANTOS  NÃO SEI MAIS VIVER  </vt:lpstr>
      <vt:lpstr> QUEM JÁ PISOU NO SANTO DOS SANTOS EM OUTRO LUGAR NÃO SABE VIVER </vt:lpstr>
      <vt:lpstr>E ONDE ESTIVER, CLAMAR PELA GLÓRIA, A GLÓRIA DE DEUS </vt:lpstr>
      <vt:lpstr> QUEM JÁ PISOU NO SANTO DOS SANTOS EM OUTRO LUGAR NÃO SABE VIVER </vt:lpstr>
      <vt:lpstr> E ONDE ESTIVER, CLAMAR PELA GLÓRIA, A GLÓRIA DE DEUS  </vt:lpstr>
      <vt:lpstr> SANTO, SANTO, SANTO, SANTO </vt:lpstr>
      <vt:lpstr> QUEM JÁ PISOU NO SANTO DOS SANTOS EM OUTRO LUGAR NÃO SABE VIVER </vt:lpstr>
      <vt:lpstr> E ONDE ESTIVER, CLAMAR PELA GLÓRIA, A GLÓRIA DE DEUS  </vt:lpstr>
      <vt:lpstr> QUEM JÁ PISOU NO SANTO DOS SANTOS EM OUTRO LUGAR NÃO SABE VIVER </vt:lpstr>
      <vt:lpstr> E ONDE ESTIVER, CLAMAR PELA GLÓRIA, A GLÓRIA DE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Vou Seguir Com Fé Kleber Lucas</dc:title>
  <dc:creator>Pastor Marcio</dc:creator>
  <cp:lastModifiedBy>Carlos</cp:lastModifiedBy>
  <cp:revision>34</cp:revision>
  <dcterms:created xsi:type="dcterms:W3CDTF">2015-05-22T17:22:49Z</dcterms:created>
  <dcterms:modified xsi:type="dcterms:W3CDTF">2022-10-02T21:23:26Z</dcterms:modified>
</cp:coreProperties>
</file>