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0595-15F2-44A7-D8C2-2C45E33DF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85752-BA44-CAB0-4F2A-DA7F2158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FDAA8-3CE2-79F8-2385-E5E898AF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54214-3643-39C9-AC0D-68418B89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C17CF-C507-8723-7531-1EA82BEA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5352-AF4A-281D-66E4-FD789FD2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D3B9B9-9366-9726-45B1-F55A6747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6B78F-2223-5EBC-6BB7-519D559D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1EE8A-8D5E-1091-BCD3-9E4C27F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5C6A9-779F-DC9B-394B-A824A10D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3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440207-32C1-F4E0-0630-6F9FC1F8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93967-9FFE-BA00-524B-8F6CE0AD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1F1E6-9EC9-C42D-A508-82D6488A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98993-A72A-B768-A19F-5309F39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4CC96-43B7-FE03-5745-EBCB4EE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1820-69C2-D6EC-7157-AC2F9C20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8CA7B-B6D0-3821-26C3-721E17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DB758-9FA4-08D4-4DD6-5C93D80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8CAC3-4287-7575-CD57-C3DE53C7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B7410-C068-964C-03BD-E662C4E2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ACE4C-3212-56D3-9EC1-4B48E24E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0BAB-5911-263B-AE1F-AA6951B3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A1118-2460-27F7-2482-8F5DE6EA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ADF9D-16E8-7993-7503-B9C608B3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FB442-DD7C-10B6-2860-2747231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2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2EB56-D634-7ABA-2A69-30CD42B4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096CF-6A3A-33DD-7107-90BC751D7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3030-9459-C71B-D306-6FAAD4BE9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ECA00-63F2-A07A-CD9D-66DD67B1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168EDF-CECD-D778-A65F-B39448A4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25DC83-29BE-9C01-2BEC-943A7BE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8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1D83-DA76-048D-3034-C8383446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BA9AC-F20C-2BEE-8D9E-72DA3263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C07470-D7C5-6B73-B4CC-69DFA183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4A76C5-C759-34DD-3507-1695047E0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131D3-D630-9973-78B9-945175677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0430AD-AC1A-3C7D-8C68-FB77557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4C5482-85F4-C42D-803C-0B14E5F5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539A-D0B4-DD61-8F77-25169FDD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3B7CF-FBA6-C9D6-01E3-B51C9845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1D213F-9BE4-D1C8-367A-D6D72130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FA2E0-6629-8A84-8169-D2033539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AE4B02-44D1-0DEE-4F54-870DE78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7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A2C8AB-2CF3-A89C-6E7F-3803313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DA9AA4-6970-9727-5B4A-6410D0F8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FAEF44-C3D4-CB10-560E-11A1DF56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CE3AA-BAA1-91BF-F767-A06A0815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9B73E-E901-4DDB-C03F-2AEDCB02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771AFA-87D1-B003-5211-59F30703F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31310-F6A1-5D3C-F73F-FFE16E15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2AF92-9802-E927-3B0E-F1A30A4A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75505C-D439-22AC-CC1A-854BA87C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40F4-2083-7E28-59ED-7A0208E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E0456-9942-84E3-734D-BD18BD597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ACE5C-7714-F37B-0B4E-D592C897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496BE5-DA04-7080-0DC1-282EDA56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7CF36-F28A-0435-4780-EF94825F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3124B-B664-0671-96DA-1B26759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7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49E9F-CFB8-D6BE-98B4-CCFF8052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78ECF-75B9-A556-073E-1BF20ED1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8CA0B9-5C91-3F88-E3BC-F5A8C1120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9D1F-1EB5-417A-9FEC-123360BB1B54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DEA27-4E78-AAEB-1D8A-48829213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8EF35-2790-63E3-29EC-16FF7659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8768-3B38-4D6E-A9BE-6564821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7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4E3B4-063A-E649-6E8E-BE6F8B64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318" y="503799"/>
            <a:ext cx="9144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O REI E O LADRÃO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EB24C-F275-6986-F660-7598BCF7F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706" y="2891399"/>
            <a:ext cx="390861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SÉRGIO LOPES </a:t>
            </a:r>
          </a:p>
        </p:txBody>
      </p:sp>
    </p:spTree>
    <p:extLst>
      <p:ext uri="{BB962C8B-B14F-4D97-AF65-F5344CB8AC3E}">
        <p14:creationId xmlns:p14="http://schemas.microsoft.com/office/powerpoint/2010/main" val="6178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41" y="10277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MEUS OLHOS TÃO CANSADOS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MARCADOS PELA DOR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ME IMPORTAVA MAIS A VIDA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 QUALQUER VALOR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0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02954"/>
            <a:ext cx="11331388" cy="4841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HUMILHADO EM UMA CRUZ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VENDO ÓDIO EM CADA OLHAR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SÓ QUERIA TER MAIS UMA CHANCE DE RECOMEÇAR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TENTEI NUM GRANDE ESFORÇO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CONTEMPLAR NA OUTRA CRUZ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345001"/>
            <a:ext cx="11331388" cy="4841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QUEM ERA AQUELE HOMEM QUE CHAMAVAM DE JESUS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COMIGO DIVIDIA ALI SOLIDÃO, VERGONHA E DOR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POR QUE TANTOS LHE ODIAVAM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OUTROS LHE DAVAM AMOR?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7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7" y="793237"/>
            <a:ext cx="11331388" cy="4841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TEU OLHAR ME FEZ ESTREMECER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CRER QUE ALI ESTAVA O PRÓPRIO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PUDE ESQUECER MINHA DOR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TINHA AO MEU LADO UM REI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0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" y="327073"/>
            <a:ext cx="11331388" cy="48412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MORRENDO POR FALAR DE AMOR</a:t>
            </a:r>
            <a:b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 LUZ DO TEU OLHAR, SENTI O TEU PERDÃO</a:t>
            </a:r>
            <a:b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LAVASTE COM TEU SANGUE MEU CORAÇÃO</a:t>
            </a:r>
            <a:b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SEI QUE ESTE AMOR NÃO TEM FIM</a:t>
            </a:r>
          </a:p>
          <a:p>
            <a:pPr marL="0" indent="0">
              <a:buNone/>
            </a:pP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" y="757379"/>
            <a:ext cx="11331388" cy="48412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CREIO QUE ÉS FILHO DE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NINGUÉM JAMAIS ME OLHOU ASSIM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ENTRARES NO TEU REINO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LEMBRA DE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31518-8DA7-4FD8-7440-A2B7168C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" y="757379"/>
            <a:ext cx="11331388" cy="48412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TEU OLHAR ME FEZ ESTREMECER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MEIO A TANTA DOR TENTANDO ME DIZER: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 ESCOLHI, FILHO MEU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AINDA HOJE NO PARAÍSO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COMIGO ESTARÁS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02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O REI E O LADRÃO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REI E O LADRÃO</dc:title>
  <dc:creator>Wanderson Almeida</dc:creator>
  <cp:lastModifiedBy>Wanderson Almeida</cp:lastModifiedBy>
  <cp:revision>1</cp:revision>
  <dcterms:created xsi:type="dcterms:W3CDTF">2023-05-24T21:54:34Z</dcterms:created>
  <dcterms:modified xsi:type="dcterms:W3CDTF">2023-05-24T21:59:58Z</dcterms:modified>
</cp:coreProperties>
</file>