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63" r:id="rId4"/>
    <p:sldId id="259" r:id="rId5"/>
    <p:sldId id="264" r:id="rId6"/>
    <p:sldId id="260" r:id="rId7"/>
    <p:sldId id="265" r:id="rId8"/>
    <p:sldId id="261" r:id="rId9"/>
    <p:sldId id="268" r:id="rId10"/>
    <p:sldId id="267" r:id="rId11"/>
    <p:sldId id="266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65" d="100"/>
          <a:sy n="65" d="100"/>
        </p:scale>
        <p:origin x="858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02/10/2022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02/10/2022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1896" y="-533401"/>
            <a:ext cx="963433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OFERTA AGRADÁVEL A TI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PAULO CESÁR BARUK</a:t>
            </a: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5078282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DONS E TALENTOS SÃO PRA TE SERVIR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>
                <a:solidFill>
                  <a:schemeClr val="bg1"/>
                </a:solidFill>
                <a:latin typeface="Arial Black" panose="020B0A04020102090204" pitchFamily="34" charset="0"/>
              </a:rPr>
              <a:t>MEUS </a:t>
            </a:r>
            <a:r>
              <a:rPr lang="pt-BR" sz="8000" b="0" smtClean="0">
                <a:solidFill>
                  <a:schemeClr val="bg1"/>
                </a:solidFill>
                <a:latin typeface="Arial Black" panose="020B0A04020102090204" pitchFamily="34" charset="0"/>
              </a:rPr>
              <a:t>DO</a:t>
            </a:r>
            <a:r>
              <a:rPr lang="pt-BR" sz="8000" b="0" smtClean="0">
                <a:solidFill>
                  <a:schemeClr val="bg1"/>
                </a:solidFill>
                <a:latin typeface="Arial Black" panose="020B0A04020102090204" pitchFamily="34" charset="0"/>
              </a:rPr>
              <a:t>NS </a:t>
            </a: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PRECIOSOS SÃO TEUS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08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722" y="1356852"/>
            <a:ext cx="11488278" cy="511349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90204" pitchFamily="34" charset="0"/>
              </a:rPr>
              <a:t>NÃO VEJO RAZÃO NA MINHA VIDA SEM TI</a:t>
            </a: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90204" pitchFamily="34" charset="0"/>
              </a:rPr>
              <a:t>TU ÉS MEU SENHOR E MEU DEUS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210878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ASSIM COMO O FOGO REFINA O OURO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VEM TUA OBRA EM MIM COMPLETAR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3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60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504" y="1272208"/>
            <a:ext cx="12192000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A TUA PALAVRA ESCONDI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GUARDADA NO MEU CORAÇÃO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29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035" y="967409"/>
            <a:ext cx="11979965" cy="66062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PRA EU NÃO PECAR CONTRA TI, SENHOR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A TUA PALAVRA ESCONDI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04" y="5098774"/>
            <a:ext cx="11529392" cy="5330687"/>
          </a:xfrm>
        </p:spPr>
        <p:txBody>
          <a:bodyPr>
            <a:noAutofit/>
          </a:bodyPr>
          <a:lstStyle/>
          <a:p>
            <a:pPr algn="ctr"/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MINHAS VESTES NO SANGUE LAVEI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  DAS TUAS ÁGUAS BEBI</a:t>
            </a: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1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052" y="1855303"/>
            <a:ext cx="11873948" cy="4631635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PRA SER UMA OFERTA AGRADÁVEL A TI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MINHA VIDA A TI CONSAGREI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8" y="3260035"/>
            <a:ext cx="12074512" cy="483097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DONS E TALENTOS SÃO PRA TE SERVIR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</a:t>
            </a:r>
            <a:r>
              <a:rPr lang="pt-BR" sz="8000" b="0" dirty="0" smtClean="0">
                <a:solidFill>
                  <a:schemeClr val="bg1"/>
                </a:solidFill>
                <a:latin typeface="Arial Black" panose="020B0A04020102090204" pitchFamily="34" charset="0"/>
              </a:rPr>
              <a:t>DONS </a:t>
            </a:r>
            <a:r>
              <a:rPr lang="pt-BR" sz="8000" b="0" dirty="0" smtClean="0">
                <a:solidFill>
                  <a:schemeClr val="bg1"/>
                </a:solidFill>
                <a:latin typeface="Arial Black" panose="020B0A04020102090204" pitchFamily="34" charset="0"/>
              </a:rPr>
              <a:t>PRECIOSOS </a:t>
            </a: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SÃO TEUS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92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47485" y="1356852"/>
            <a:ext cx="12516465" cy="499117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90204" pitchFamily="34" charset="0"/>
              </a:rPr>
              <a:t>NÃO VEJO RAZÃO NA MINHA VIDA SEM </a:t>
            </a:r>
            <a:r>
              <a:rPr lang="pt-BR" sz="7200" b="0" dirty="0" smtClean="0">
                <a:solidFill>
                  <a:schemeClr val="bg1"/>
                </a:solidFill>
                <a:latin typeface="Arial Black" panose="020B0A04020102090204" pitchFamily="34" charset="0"/>
              </a:rPr>
              <a:t>TI</a:t>
            </a: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90204" pitchFamily="34" charset="0"/>
              </a:rPr>
              <a:t>TU ÉS MEU SENHOR E MEU DEUS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210878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ASSIM COMO O FOGO REFINA O OURO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VEM TUA OBRA EM MIM COMPLETAR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50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45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44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Garamond</vt:lpstr>
      <vt:lpstr>Pontuação da música 16x9</vt:lpstr>
      <vt:lpstr>OFERTA AGRADÁVEL A TI  PAULO CESÁR BARUK </vt:lpstr>
      <vt:lpstr>A TUA PALAVRA ESCONDI GUARDADA NO MEU CORAÇÃO  </vt:lpstr>
      <vt:lpstr> PRA EU NÃO PECAR CONTRA TI, SENHOR A TUA PALAVRA ESCONDI </vt:lpstr>
      <vt:lpstr>MINHAS VESTES NO SANGUE LAVEI E  DAS TUAS ÁGUAS BEBI   </vt:lpstr>
      <vt:lpstr> PRA SER UMA OFERTA AGRADÁVEL A TI MINHA VIDA A TI CONSAGREI</vt:lpstr>
      <vt:lpstr>MEUS DONS E TALENTOS SÃO PRA TE SERVIR MEUS DONS PRECIOSOS SÃO TEUS </vt:lpstr>
      <vt:lpstr> NÃO VEJO RAZÃO NA MINHA VIDA SEM TI TU ÉS MEU SENHOR E MEU DEUS</vt:lpstr>
      <vt:lpstr>ASSIM COMO O FOGO REFINA O OURO VEM TUA OBRA EM MIM COMPLETAR </vt:lpstr>
      <vt:lpstr> ATÉ QUE O MUNDO POSSA VER TUA GLÓRIA EM MEU ROSTO, BRILHAR</vt:lpstr>
      <vt:lpstr>MEUS DONS E TALENTOS SÃO PRA TE SERVIR MEUS DONS PRECIOSOS SÃO TEUS </vt:lpstr>
      <vt:lpstr> NÃO VEJO RAZÃO NA MINHA VIDA SEM TI TU ÉS MEU SENHOR E MEU DEUS</vt:lpstr>
      <vt:lpstr>ASSIM COMO O FOGO REFINA O OURO VEM TUA OBRA EM MIM COMPLETAR </vt:lpstr>
      <vt:lpstr> ATÉ QUE O MUNDO POSSA VER TUA GLÓRIA EM MEU ROSTO, BRILHAR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2022-10-02T20:20:32Z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