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7C19-C9DC-16EB-5EDE-8B5A7B48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AC1EE-4CDE-CD38-C58C-5DEE718B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E5385-BF0C-1325-B312-C1181740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0F99C-0114-E480-0FCD-BBEF173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44C58-FB84-780E-A786-71C5C5D4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0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E82A1-1F76-9C44-B73F-01A2E25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42871-A5F1-0200-BBCB-17D7CE4E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E025A-73DB-18FE-2A88-7FB8AA8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4E187-A70E-DCB2-9631-F1466FF2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133B2-3BFE-7F9B-9ABE-47901A9D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8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D9144-3BAC-97E5-449B-9B1B30A65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922516-DCA1-E02F-66B0-F7F385482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C418A1-7A9F-34F1-77A7-13277F38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7B67E-E77D-54F4-5CAF-23CBF502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5BACE-3DD7-5F2D-9F57-D06161BF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01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F2AB-1BBA-4F85-D1F3-D3D04B3A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ADEC8-4C78-D6BA-6061-F3632B8B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17593-20E2-2F55-B3E3-E814FFFF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9B9A7-865E-6E44-1FE9-1DE00E29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BFC73-95DE-9AF0-4018-6ACBD63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1DC05-9F99-7861-19B7-5E0E4BE9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4E00D-58A4-C07A-F2A1-0E75CE6C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E6E0F-18B6-2207-4D85-A65841A1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37466-B80F-1B6C-9916-37CF7BB0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28291-6090-0A18-B5B8-BA02C4E2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1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7E32-24DF-9599-302D-BB326522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13B3C-6F42-6BA7-7CB2-6C3C8FC93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FA3616-0649-9205-DC2C-8561C6D8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812ED-9F9B-6003-BDA9-34DF56F7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1B4FC-0FFB-E782-9C36-A8E54529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9A6F7-9F43-767A-5D14-E030EFBB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4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BE379-E91E-479E-BAAB-0093B19E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67E30-3045-ADE6-D7AB-D2D59DD7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8D1DE-50F6-4826-E9DA-998CA4C1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0D0347-0336-92BC-6A82-CDF1A5DD9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0172F4-6C4D-E544-00D2-5BB58EC80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B7B609-F997-72AC-ADA1-F2ECA44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C686DD-DEAE-614A-7195-3283E5AE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54DF34-C35B-51B9-F9FB-D3BA4F0C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BD8C-944B-926A-305F-F7B95C0A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BB619B-7192-A981-2B76-B0481E25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F577D5-E3AE-57F2-9110-0AB00D82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FC6CD0-1DDB-570D-2FCA-E0A519E9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F7B978-B98E-B1BF-FE30-D7260365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2178EC-5171-FEEB-8E8B-CAD378E5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ED82AD-977E-6C53-EC93-28E55671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EC527-4E01-A623-C1AE-9589FBD9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D3B08-59DF-D722-DA29-2B254580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7381EE-2353-3644-7087-601DC2A0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C1101-EF67-AACE-3E86-17AC2B00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7D317-BBA1-3D72-FEF5-2A51A1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9F2FC4-321A-B35E-9D74-BF422F67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6D33-FDAE-A270-15AD-C78D7523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D77A22-0A0E-0D40-98C1-5E4CB30C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8B91F-A6A9-B2B0-A31E-5A58CBBA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26472-B56E-AFF6-72BE-859C34F7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B391A5-38DB-26D3-CE19-A34F153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04E7B5-B6BC-E6EE-A4F9-89ED0E8A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50B5E3-F81C-26C5-6475-0DAE6E34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A7188-4EFD-6E57-5A1B-890D99FD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5353A-16E9-AB27-C361-3738F11D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86C3-DFF9-4582-A365-703A0FE3506F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BEBAE-7D91-90E3-CFCB-50741A645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E2D0C-4AFB-A30D-A3A4-23197A292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89F9-584D-40E3-9B11-58BF178CE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7E04E-C14B-68A0-3AF3-9BA06BCD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868362"/>
            <a:ext cx="9144000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OH QUE PRAZER!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61B564-356D-5603-8E4F-1830DCFEB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2352" y="3255962"/>
            <a:ext cx="3334871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ADILSON SILVA</a:t>
            </a:r>
          </a:p>
        </p:txBody>
      </p:sp>
    </p:spTree>
    <p:extLst>
      <p:ext uri="{BB962C8B-B14F-4D97-AF65-F5344CB8AC3E}">
        <p14:creationId xmlns:p14="http://schemas.microsoft.com/office/powerpoint/2010/main" val="23271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49E03-786D-DD06-82BC-30882AE7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29" y="561602"/>
            <a:ext cx="114703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OH! QUE PRAZER É PRAZER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DESCANSAR NA FORÇA DO SEU BRAÇO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TE ENCONTRAR EM TUDO QUE EU FAÇO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PERCEBER QUE ESTÁS COMIGO AQUI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1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49E03-786D-DD06-82BC-30882AE7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35" y="400237"/>
            <a:ext cx="1147034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OH! QUE PRAZER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SER O TEMPLO DO ESPÍRITO SANTO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TE ADORAR COM SALMOS E COM CÂNTICOS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OUVIR TUA VOZ PROVAR DO TEU PODER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1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49E03-786D-DD06-82BC-30882AE7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6" y="445060"/>
            <a:ext cx="1170566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OH! QUE PRAZER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DESCOBRIR QUE ANDAS AO MEU LADO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SENTIR TUA MÃO POR TODA CAMINHADA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OLHANDO SEMPRE NA DIREÇÃO DO CÉU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50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OH QUE PRAZER!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QUE PRAZER!</dc:title>
  <dc:creator>Wanderson Almeida</dc:creator>
  <cp:lastModifiedBy>Wanderson Almeida</cp:lastModifiedBy>
  <cp:revision>1</cp:revision>
  <dcterms:created xsi:type="dcterms:W3CDTF">2023-06-11T17:54:39Z</dcterms:created>
  <dcterms:modified xsi:type="dcterms:W3CDTF">2023-06-11T17:57:39Z</dcterms:modified>
</cp:coreProperties>
</file>