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88" r:id="rId9"/>
    <p:sldId id="289" r:id="rId10"/>
    <p:sldId id="270" r:id="rId11"/>
    <p:sldId id="271" r:id="rId12"/>
    <p:sldId id="290" r:id="rId13"/>
    <p:sldId id="291" r:id="rId14"/>
    <p:sldId id="284" r:id="rId15"/>
    <p:sldId id="285" r:id="rId16"/>
    <p:sldId id="292" r:id="rId17"/>
    <p:sldId id="293" r:id="rId1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762" y="6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67" y="32517"/>
            <a:ext cx="10711339" cy="1470025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 OH! JESUS ME AMA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20467" y="1268760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FA51E5E-07B5-4F18-AC9B-A301263D0CFD}"/>
              </a:ext>
            </a:extLst>
          </p:cNvPr>
          <p:cNvSpPr/>
          <p:nvPr/>
        </p:nvSpPr>
        <p:spPr>
          <a:xfrm>
            <a:off x="-647985" y="920621"/>
            <a:ext cx="138975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JÁ CANSADO DO PECADO,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FUI AOS PÉS DO SALVADOR,</a:t>
            </a:r>
          </a:p>
        </p:txBody>
      </p:sp>
    </p:spTree>
    <p:extLst>
      <p:ext uri="{BB962C8B-B14F-4D97-AF65-F5344CB8AC3E}">
        <p14:creationId xmlns:p14="http://schemas.microsoft.com/office/powerpoint/2010/main" val="105297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603" y="476672"/>
            <a:ext cx="12380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C3906C-61AC-4390-91E4-58246C940221}"/>
              </a:ext>
            </a:extLst>
          </p:cNvPr>
          <p:cNvSpPr/>
          <p:nvPr/>
        </p:nvSpPr>
        <p:spPr>
          <a:xfrm>
            <a:off x="468138" y="920621"/>
            <a:ext cx="116652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ALI, CAIU O FARDO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DE TRISTEZAS E DE DOR.</a:t>
            </a:r>
          </a:p>
        </p:txBody>
      </p:sp>
    </p:spTree>
    <p:extLst>
      <p:ext uri="{BB962C8B-B14F-4D97-AF65-F5344CB8AC3E}">
        <p14:creationId xmlns:p14="http://schemas.microsoft.com/office/powerpoint/2010/main" val="306803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6C69A7D-590D-4B83-9967-79F64433939B}"/>
              </a:ext>
            </a:extLst>
          </p:cNvPr>
          <p:cNvSpPr/>
          <p:nvPr/>
        </p:nvSpPr>
        <p:spPr>
          <a:xfrm>
            <a:off x="576151" y="920621"/>
            <a:ext cx="114492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OH! POR QUE JESUS ME AMA?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NÃO POSSO T'EXPLICAR!</a:t>
            </a:r>
          </a:p>
        </p:txBody>
      </p:sp>
    </p:spTree>
    <p:extLst>
      <p:ext uri="{BB962C8B-B14F-4D97-AF65-F5344CB8AC3E}">
        <p14:creationId xmlns:p14="http://schemas.microsoft.com/office/powerpoint/2010/main" val="33559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620998"/>
            <a:ext cx="1224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805440-0CE6-448D-9A79-1B81220881ED}"/>
              </a:ext>
            </a:extLst>
          </p:cNvPr>
          <p:cNvSpPr/>
          <p:nvPr/>
        </p:nvSpPr>
        <p:spPr>
          <a:xfrm>
            <a:off x="180107" y="920621"/>
            <a:ext cx="12241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MAS, A TI TAMBÉM TE CHAMA,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388024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7B24FBB-9194-462A-8E6E-88298D1779EF}"/>
              </a:ext>
            </a:extLst>
          </p:cNvPr>
          <p:cNvSpPr/>
          <p:nvPr/>
        </p:nvSpPr>
        <p:spPr>
          <a:xfrm>
            <a:off x="-35917" y="920621"/>
            <a:ext cx="126734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COMO É MARAVILHOSO.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PERTENCER AO MEU JESUS!</a:t>
            </a:r>
          </a:p>
        </p:txBody>
      </p:sp>
    </p:spTree>
    <p:extLst>
      <p:ext uri="{BB962C8B-B14F-4D97-AF65-F5344CB8AC3E}">
        <p14:creationId xmlns:p14="http://schemas.microsoft.com/office/powerpoint/2010/main" val="309737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603" y="476672"/>
            <a:ext cx="12380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BD25EAB-0F1C-4F41-9BCC-4E66A3A70285}"/>
              </a:ext>
            </a:extLst>
          </p:cNvPr>
          <p:cNvSpPr/>
          <p:nvPr/>
        </p:nvSpPr>
        <p:spPr>
          <a:xfrm>
            <a:off x="468138" y="920621"/>
            <a:ext cx="116652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TER A GRAÇA, O REPOUSO,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FICAR AO PÉ DA CRUZ!</a:t>
            </a:r>
          </a:p>
        </p:txBody>
      </p:sp>
    </p:spTree>
    <p:extLst>
      <p:ext uri="{BB962C8B-B14F-4D97-AF65-F5344CB8AC3E}">
        <p14:creationId xmlns:p14="http://schemas.microsoft.com/office/powerpoint/2010/main" val="10132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6C69A7D-590D-4B83-9967-79F64433939B}"/>
              </a:ext>
            </a:extLst>
          </p:cNvPr>
          <p:cNvSpPr/>
          <p:nvPr/>
        </p:nvSpPr>
        <p:spPr>
          <a:xfrm>
            <a:off x="576151" y="920621"/>
            <a:ext cx="114492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OH! POR QUE JESUS ME AMA?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NÃO POSSO T'EXPLICAR!</a:t>
            </a:r>
          </a:p>
        </p:txBody>
      </p:sp>
    </p:spTree>
    <p:extLst>
      <p:ext uri="{BB962C8B-B14F-4D97-AF65-F5344CB8AC3E}">
        <p14:creationId xmlns:p14="http://schemas.microsoft.com/office/powerpoint/2010/main" val="110137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620998"/>
            <a:ext cx="1224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805440-0CE6-448D-9A79-1B81220881ED}"/>
              </a:ext>
            </a:extLst>
          </p:cNvPr>
          <p:cNvSpPr/>
          <p:nvPr/>
        </p:nvSpPr>
        <p:spPr>
          <a:xfrm>
            <a:off x="180107" y="920621"/>
            <a:ext cx="12241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MAS, A TI TAMBÉM TE CHAMA,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39706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A523736-DCBD-4262-8DA7-546B0542FEB7}"/>
              </a:ext>
            </a:extLst>
          </p:cNvPr>
          <p:cNvSpPr/>
          <p:nvPr/>
        </p:nvSpPr>
        <p:spPr>
          <a:xfrm>
            <a:off x="-683989" y="920621"/>
            <a:ext cx="139695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LONGE DO SENHOR, ANDAVA,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NO CAMINHO DE HORROR,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6D4CA51-FC2E-4D2F-BD21-E743A11C59A4}"/>
              </a:ext>
            </a:extLst>
          </p:cNvPr>
          <p:cNvSpPr/>
          <p:nvPr/>
        </p:nvSpPr>
        <p:spPr>
          <a:xfrm>
            <a:off x="72095" y="920621"/>
            <a:ext cx="124573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 JESUS NÃO PERGUNTAVA,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NEM QUERIA O SEU AMOR.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6C69A7D-590D-4B83-9967-79F64433939B}"/>
              </a:ext>
            </a:extLst>
          </p:cNvPr>
          <p:cNvSpPr/>
          <p:nvPr/>
        </p:nvSpPr>
        <p:spPr>
          <a:xfrm>
            <a:off x="576151" y="920621"/>
            <a:ext cx="114492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OH! POR QUE JESUS ME AMA?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NÃO POSSO T'EXPLICAR!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620998"/>
            <a:ext cx="1224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805440-0CE6-448D-9A79-1B81220881ED}"/>
              </a:ext>
            </a:extLst>
          </p:cNvPr>
          <p:cNvSpPr/>
          <p:nvPr/>
        </p:nvSpPr>
        <p:spPr>
          <a:xfrm>
            <a:off x="180107" y="920621"/>
            <a:ext cx="12241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MAS, A TI TAMBÉM TE CHAMA,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9925565-C2E7-43CA-AA88-48EB1D44234A}"/>
              </a:ext>
            </a:extLst>
          </p:cNvPr>
          <p:cNvSpPr/>
          <p:nvPr/>
        </p:nvSpPr>
        <p:spPr>
          <a:xfrm>
            <a:off x="-323949" y="920621"/>
            <a:ext cx="132494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NO JUÍZO NÃO PENSAVA,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NEM NA MINHA PERDIÇÃO,</a:t>
            </a:r>
          </a:p>
        </p:txBody>
      </p:sp>
    </p:spTree>
    <p:extLst>
      <p:ext uri="{BB962C8B-B14F-4D97-AF65-F5344CB8AC3E}">
        <p14:creationId xmlns:p14="http://schemas.microsoft.com/office/powerpoint/2010/main" val="41072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904C981-8843-45CD-A37E-8FB0B573988E}"/>
              </a:ext>
            </a:extLst>
          </p:cNvPr>
          <p:cNvSpPr/>
          <p:nvPr/>
        </p:nvSpPr>
        <p:spPr>
          <a:xfrm>
            <a:off x="540147" y="920621"/>
            <a:ext cx="1152127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NEM MINH'ALMA DESEJAVA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 ETERNA SALVAÇÃO.</a:t>
            </a:r>
          </a:p>
        </p:txBody>
      </p:sp>
    </p:spTree>
    <p:extLst>
      <p:ext uri="{BB962C8B-B14F-4D97-AF65-F5344CB8AC3E}">
        <p14:creationId xmlns:p14="http://schemas.microsoft.com/office/powerpoint/2010/main" val="14841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6C69A7D-590D-4B83-9967-79F64433939B}"/>
              </a:ext>
            </a:extLst>
          </p:cNvPr>
          <p:cNvSpPr/>
          <p:nvPr/>
        </p:nvSpPr>
        <p:spPr>
          <a:xfrm>
            <a:off x="576151" y="920621"/>
            <a:ext cx="114492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OH! POR QUE JESUS ME AMA?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NÃO POSSO T'EXPLICAR!</a:t>
            </a:r>
          </a:p>
        </p:txBody>
      </p:sp>
    </p:spTree>
    <p:extLst>
      <p:ext uri="{BB962C8B-B14F-4D97-AF65-F5344CB8AC3E}">
        <p14:creationId xmlns:p14="http://schemas.microsoft.com/office/powerpoint/2010/main" val="264435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620998"/>
            <a:ext cx="12241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805440-0CE6-448D-9A79-1B81220881ED}"/>
              </a:ext>
            </a:extLst>
          </p:cNvPr>
          <p:cNvSpPr/>
          <p:nvPr/>
        </p:nvSpPr>
        <p:spPr>
          <a:xfrm>
            <a:off x="180107" y="920621"/>
            <a:ext cx="12241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MAS, A TI TAMBÉM TE CHAMA,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POIS DESEJA TE SALVAR!</a:t>
            </a:r>
          </a:p>
        </p:txBody>
      </p:sp>
    </p:spTree>
    <p:extLst>
      <p:ext uri="{BB962C8B-B14F-4D97-AF65-F5344CB8AC3E}">
        <p14:creationId xmlns:p14="http://schemas.microsoft.com/office/powerpoint/2010/main" val="3116189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203</Words>
  <Application>Microsoft Office PowerPoint</Application>
  <PresentationFormat>Personalizar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Tema do Office</vt:lpstr>
      <vt:lpstr> OH! JESUS ME 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GARDÊNIA</cp:lastModifiedBy>
  <cp:revision>39</cp:revision>
  <dcterms:created xsi:type="dcterms:W3CDTF">2016-06-01T19:41:31Z</dcterms:created>
  <dcterms:modified xsi:type="dcterms:W3CDTF">2019-02-24T14:00:59Z</dcterms:modified>
</cp:coreProperties>
</file>