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FE56-0C47-482A-8B23-90BA739BF009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FC20-21B0-4F0D-8A39-654C2EE45C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29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FE56-0C47-482A-8B23-90BA739BF009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FC20-21B0-4F0D-8A39-654C2EE45C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37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FE56-0C47-482A-8B23-90BA739BF009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FC20-21B0-4F0D-8A39-654C2EE45C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1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FE56-0C47-482A-8B23-90BA739BF009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FC20-21B0-4F0D-8A39-654C2EE45C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38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FE56-0C47-482A-8B23-90BA739BF009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FC20-21B0-4F0D-8A39-654C2EE45C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15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FE56-0C47-482A-8B23-90BA739BF009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FC20-21B0-4F0D-8A39-654C2EE45C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23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FE56-0C47-482A-8B23-90BA739BF009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FC20-21B0-4F0D-8A39-654C2EE45C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03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FE56-0C47-482A-8B23-90BA739BF009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FC20-21B0-4F0D-8A39-654C2EE45C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71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FE56-0C47-482A-8B23-90BA739BF009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FC20-21B0-4F0D-8A39-654C2EE45C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11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FE56-0C47-482A-8B23-90BA739BF009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FC20-21B0-4F0D-8A39-654C2EE45C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5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FE56-0C47-482A-8B23-90BA739BF009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FC20-21B0-4F0D-8A39-654C2EE45C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57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DFE56-0C47-482A-8B23-90BA739BF009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FFC20-21B0-4F0D-8A39-654C2EE45C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04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9433" y="276202"/>
            <a:ext cx="11682483" cy="2387600"/>
          </a:xfrm>
        </p:spPr>
        <p:txBody>
          <a:bodyPr>
            <a:normAutofit/>
          </a:bodyPr>
          <a:lstStyle/>
          <a:p>
            <a:r>
              <a:rPr lang="pt-BR" sz="9600" b="1" dirty="0" smtClean="0">
                <a:latin typeface="Arial Black" panose="020B0A04020102020204" pitchFamily="34" charset="0"/>
              </a:rPr>
              <a:t>OLHA PRA MIM</a:t>
            </a:r>
            <a:endParaRPr lang="pt-BR" sz="96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70778"/>
            <a:ext cx="9144000" cy="1655762"/>
          </a:xfrm>
        </p:spPr>
        <p:txBody>
          <a:bodyPr>
            <a:normAutofit/>
          </a:bodyPr>
          <a:lstStyle/>
          <a:p>
            <a:r>
              <a:rPr lang="pt-BR" sz="8000" b="1" dirty="0" smtClean="0">
                <a:latin typeface="Arial Black" panose="020B0A04020102020204" pitchFamily="34" charset="0"/>
              </a:rPr>
              <a:t>DAVI SACER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522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8447" y="235761"/>
            <a:ext cx="1165064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FAREI O QUE FOR PRECISO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PARA TE VER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POIS NÃO POSSO DEIXAR QUE SIGAS</a:t>
            </a:r>
          </a:p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SEM ME PERCEBER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IMPORTA A MULTIDÃO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26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" y="415204"/>
            <a:ext cx="115551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SÓ EU SEI DO QUE EU PRECISO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EU PRECISO DO TEU OLHAR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DO TEU OLHAR DO TEU OLHAR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558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1151" y="235761"/>
            <a:ext cx="1140497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FAREI O QUE FOR PRECISO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PARA TE VER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POIS NÃO POSSO DEIXAR QUE SIGAS SEM ME PERCEBER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IMPORTA A MULTIDÃO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947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9391" y="428851"/>
            <a:ext cx="1159604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SÓ EU SEI DO QUE EU PRECISO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EU PRECISO DO TEU OLHAR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DO TEU OLHAR DO TEU OLHAR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074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799" y="385887"/>
            <a:ext cx="1130944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FAREI O QUE FOR PRECISO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PARA TE VER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POIS NÃO POSSO DEIXAR QUE SIGAS SEM ME PERCEBER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IMPORTA A MULTIDÃO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20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9390" y="251430"/>
            <a:ext cx="1163699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SÓ EU SEI DO QUE EU PRECISO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EU PRECISO DO TEU OLHAR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DO TEU OLHAR DO TEU OLHAR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27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82221" y="358592"/>
            <a:ext cx="113503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ME HUMILHAREI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TEU NOME GRITAREI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COMO CRIANÇA EU SEREI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OLHA PRA MIM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0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2094" y="263057"/>
            <a:ext cx="1144592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TUAS VESTES TOCAREI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NA FIGUEIRA SUBIREI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AOS TEUS PÉS EU CHORAREI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OLHA PRA MIM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861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2095" y="263057"/>
            <a:ext cx="1151416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ME HUMILHAREI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TEU NOME GRITAREI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COMO CRIANÇA EU SEREI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OLHA PRA MIM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36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27629" y="399535"/>
            <a:ext cx="1130944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TUAS VESTES TOCAREI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NA FIGUEIRA SUBIREI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AOS TEUS PÉS EU CHORAREI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OLHA PRA MIM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86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27630" y="415203"/>
            <a:ext cx="1147321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OLHA PRA MIM, SENHOR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OLHA PRA MIM, SENHOR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POIS EU PRECISO DO TEU OLHAR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749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9391" y="249409"/>
            <a:ext cx="1103649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ME HUMILHAREI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TEU NOME GRITAREI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COMO CRIANÇA EU SEREI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OLHA PRA MIM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68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2095" y="167523"/>
            <a:ext cx="1171887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TUAS VESTES TOCAREI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NA FIGUEIRA SUBIREI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AOS TEUS PÉS EU CHORAREI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OLHA PRA MIM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70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86686" y="304000"/>
            <a:ext cx="1136403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OLHA PRA MIM, SENHOR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OLHA PRA MIM, SENHOR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OLHA PRA MIM, SENHOR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POIS EU PRECISO DO TEU OLHAR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9930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72</Words>
  <Application>Microsoft Office PowerPoint</Application>
  <PresentationFormat>Widescreen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Tema do Office</vt:lpstr>
      <vt:lpstr>OLHA PRA MIM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OLHA PRA MIM</dc:title>
  <dc:creator>Carlos</dc:creator>
  <cp:lastModifiedBy>Carlos</cp:lastModifiedBy>
  <cp:revision>5</cp:revision>
  <dcterms:created xsi:type="dcterms:W3CDTF">2022-11-12T00:40:47Z</dcterms:created>
  <dcterms:modified xsi:type="dcterms:W3CDTF">2022-11-12T01:19:22Z</dcterms:modified>
</cp:coreProperties>
</file>