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66" r:id="rId6"/>
    <p:sldId id="259" r:id="rId7"/>
    <p:sldId id="261" r:id="rId8"/>
    <p:sldId id="262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30831" y="235527"/>
            <a:ext cx="8915399" cy="2262781"/>
          </a:xfrm>
        </p:spPr>
        <p:txBody>
          <a:bodyPr>
            <a:normAutofit/>
          </a:bodyPr>
          <a:lstStyle/>
          <a:p>
            <a:pPr algn="r"/>
            <a: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OLHOS FIXOS </a:t>
            </a:r>
            <a:b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0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VINEYARD</a:t>
            </a:r>
            <a:endParaRPr lang="pt-BR" sz="6000" b="1" u="sng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7748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434792"/>
            <a:ext cx="12192000" cy="173864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SENHOR, ME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AJUDE A MANTER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MEUS OLHOS FIXOS EM VOCÊ</a:t>
            </a:r>
          </a:p>
        </p:txBody>
      </p:sp>
    </p:spTree>
    <p:extLst>
      <p:ext uri="{BB962C8B-B14F-4D97-AF65-F5344CB8AC3E}">
        <p14:creationId xmlns:p14="http://schemas.microsoft.com/office/powerpoint/2010/main" val="371418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178952"/>
            <a:ext cx="12192000" cy="1738646"/>
          </a:xfrm>
        </p:spPr>
        <p:txBody>
          <a:bodyPr>
            <a:noAutofit/>
          </a:bodyPr>
          <a:lstStyle/>
          <a:p>
            <a:pPr algn="ctr"/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EU PERMANEÇA 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EM SEU AMOR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POSSA RESPONDER 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AO SEU FAVOR</a:t>
            </a:r>
          </a:p>
        </p:txBody>
      </p:sp>
    </p:spTree>
    <p:extLst>
      <p:ext uri="{BB962C8B-B14F-4D97-AF65-F5344CB8AC3E}">
        <p14:creationId xmlns:p14="http://schemas.microsoft.com/office/powerpoint/2010/main" val="151234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015" y="4222753"/>
            <a:ext cx="12057970" cy="1394671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D592AAF-7603-4C4A-A879-454C699138D3}"/>
              </a:ext>
            </a:extLst>
          </p:cNvPr>
          <p:cNvSpPr/>
          <p:nvPr/>
        </p:nvSpPr>
        <p:spPr>
          <a:xfrm>
            <a:off x="0" y="1240576"/>
            <a:ext cx="1219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500" b="1" dirty="0">
                <a:latin typeface="Arial Black" panose="020B0A04020102090204" pitchFamily="34" charset="0"/>
              </a:rPr>
              <a:t>QUE A SUA VOZ SEJA MAIS OUVIDA</a:t>
            </a:r>
          </a:p>
          <a:p>
            <a:pPr algn="ctr"/>
            <a:r>
              <a:rPr lang="pt-BR" sz="7500" b="1" dirty="0">
                <a:latin typeface="Arial Black" panose="020B0A04020102090204" pitchFamily="34" charset="0"/>
              </a:rPr>
              <a:t>QUE TODAS OUTRAS QUE TODAS OUTRAS</a:t>
            </a:r>
          </a:p>
        </p:txBody>
      </p:sp>
    </p:spTree>
    <p:extLst>
      <p:ext uri="{BB962C8B-B14F-4D97-AF65-F5344CB8AC3E}">
        <p14:creationId xmlns:p14="http://schemas.microsoft.com/office/powerpoint/2010/main" val="158522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3061855"/>
          </a:xfrm>
        </p:spPr>
        <p:txBody>
          <a:bodyPr>
            <a:noAutofit/>
          </a:bodyPr>
          <a:lstStyle/>
          <a:p>
            <a:pPr algn="ctr"/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A SUA FACE SEJA A MAIS QUERIDA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TODAS OUTRAS QUE TODAS OUTRAS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PARA MIM</a:t>
            </a:r>
          </a:p>
        </p:txBody>
      </p:sp>
    </p:spTree>
    <p:extLst>
      <p:ext uri="{BB962C8B-B14F-4D97-AF65-F5344CB8AC3E}">
        <p14:creationId xmlns:p14="http://schemas.microsoft.com/office/powerpoint/2010/main" val="37230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261" y="4374556"/>
            <a:ext cx="12059478" cy="173864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SENHOR, ME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AJUDE A MANTER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MEUS OLHOS FIXOS EM VOCÊ</a:t>
            </a:r>
          </a:p>
        </p:txBody>
      </p:sp>
    </p:spTree>
    <p:extLst>
      <p:ext uri="{BB962C8B-B14F-4D97-AF65-F5344CB8AC3E}">
        <p14:creationId xmlns:p14="http://schemas.microsoft.com/office/powerpoint/2010/main" val="161696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176978"/>
            <a:ext cx="12192000" cy="1738646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EU PERMANEÇA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EM SEU AMOR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POSSA RESPONDER 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AO SEU FAVOR</a:t>
            </a:r>
          </a:p>
        </p:txBody>
      </p:sp>
    </p:spTree>
    <p:extLst>
      <p:ext uri="{BB962C8B-B14F-4D97-AF65-F5344CB8AC3E}">
        <p14:creationId xmlns:p14="http://schemas.microsoft.com/office/powerpoint/2010/main" val="207369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75704"/>
            <a:ext cx="12192000" cy="3021496"/>
          </a:xfrm>
        </p:spPr>
        <p:txBody>
          <a:bodyPr>
            <a:noAutofit/>
          </a:bodyPr>
          <a:lstStyle/>
          <a:p>
            <a:pPr algn="ctr"/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A SUA PRESENÇA SEJA A MAIS IMPORTANTE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TODAS OUTRAS QUE TODAS OUTRAS</a:t>
            </a:r>
          </a:p>
        </p:txBody>
      </p:sp>
    </p:spTree>
    <p:extLst>
      <p:ext uri="{BB962C8B-B14F-4D97-AF65-F5344CB8AC3E}">
        <p14:creationId xmlns:p14="http://schemas.microsoft.com/office/powerpoint/2010/main" val="94315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734103"/>
            <a:ext cx="12192000" cy="3925804"/>
          </a:xfrm>
        </p:spPr>
        <p:txBody>
          <a:bodyPr>
            <a:noAutofit/>
          </a:bodyPr>
          <a:lstStyle/>
          <a:p>
            <a:pPr algn="ctr"/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A SUA LUZ SEJA A MAIS BRILHANTE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TODAS OUTRAS  QUE TODAS OUTRAS PARA MIM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5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3820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434792"/>
            <a:ext cx="12192000" cy="173864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SENHOR, ME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AJUDE A MANTER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MEUS OLHOS FIXOS EM VOCÊ</a:t>
            </a:r>
          </a:p>
        </p:txBody>
      </p:sp>
    </p:spTree>
    <p:extLst>
      <p:ext uri="{BB962C8B-B14F-4D97-AF65-F5344CB8AC3E}">
        <p14:creationId xmlns:p14="http://schemas.microsoft.com/office/powerpoint/2010/main" val="16754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178952"/>
            <a:ext cx="12192000" cy="1738646"/>
          </a:xfrm>
        </p:spPr>
        <p:txBody>
          <a:bodyPr>
            <a:noAutofit/>
          </a:bodyPr>
          <a:lstStyle/>
          <a:p>
            <a:pPr algn="ctr"/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QUE EU PERMANEÇA 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EM SEU AMOR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POSSA RESPONDER </a:t>
            </a:r>
            <a:b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5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AO SEU FAVOR</a:t>
            </a:r>
          </a:p>
        </p:txBody>
      </p:sp>
    </p:spTree>
    <p:extLst>
      <p:ext uri="{BB962C8B-B14F-4D97-AF65-F5344CB8AC3E}">
        <p14:creationId xmlns:p14="http://schemas.microsoft.com/office/powerpoint/2010/main" val="144667837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</TotalTime>
  <Words>40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Century Gothic</vt:lpstr>
      <vt:lpstr>Wingdings 3</vt:lpstr>
      <vt:lpstr>Cacho</vt:lpstr>
      <vt:lpstr>OLHOS FIXOS  VINEYARD</vt:lpstr>
      <vt:lpstr> </vt:lpstr>
      <vt:lpstr> QUE A SUA FACE SEJA A MAIS QUERIDA QUE TODAS OUTRAS QUE TODAS OUTRAS PARA MIM</vt:lpstr>
      <vt:lpstr>SENHOR, ME  AJUDE A MANTER MEUS OLHOS FIXOS EM VOCÊ</vt:lpstr>
      <vt:lpstr> QUE EU PERMANEÇA  EM SEU AMOR E POSSA RESPONDER  AO SEU FAVOR</vt:lpstr>
      <vt:lpstr>QUE A SUA PRESENÇA SEJA A MAIS IMPORTANTE QUE TODAS OUTRAS QUE TODAS OUTRAS</vt:lpstr>
      <vt:lpstr>QUE A SUA LUZ SEJA A MAIS BRILHANTE QUE TODAS OUTRAS  QUE TODAS OUTRAS PARA MIM </vt:lpstr>
      <vt:lpstr>SENHOR, ME  AJUDE A MANTER MEUS OLHOS FIXOS EM VOCÊ</vt:lpstr>
      <vt:lpstr> QUE EU PERMANEÇA  EM SEU AMOR E POSSA RESPONDER  AO SEU FAVOR</vt:lpstr>
      <vt:lpstr>SENHOR, ME  AJUDE A MANTER MEUS OLHOS FIXOS EM VOCÊ</vt:lpstr>
      <vt:lpstr> QUE EU PERMANEÇA  EM SEU AMOR E POSSA RESPONDER  AO SEU FAVOR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Olhos Fixos  Vineyard Music Brasil</dc:title>
  <dc:creator>Pastor Marcio</dc:creator>
  <cp:lastModifiedBy>João Paulo Mota Silva</cp:lastModifiedBy>
  <cp:revision>13</cp:revision>
  <dcterms:created xsi:type="dcterms:W3CDTF">2015-05-31T19:11:47Z</dcterms:created>
  <dcterms:modified xsi:type="dcterms:W3CDTF">2019-06-29T20:39:40Z</dcterms:modified>
</cp:coreProperties>
</file>