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267B-BED5-4AE8-8ECB-AD7435EF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3C707-A5FF-44BC-A7AC-3C8E556B1911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080C-030A-40CC-B42D-0BEC9B6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AE32-2A23-4139-AECD-66955D8F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55D0C-648D-4F15-9F22-DAD3C2A324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7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012B2D-B7F5-44C1-89C6-87E487B7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C10BE-B3A4-4941-8ABF-8EFE3880318A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D35C14-CBF5-4A21-9EF0-42020CFE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6F9147-3DE0-42F2-895E-113F36D6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A1D3C-301A-47A8-BE3C-2F4E45CA3E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72FC37-8014-401C-BE2E-24F8E9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B50C-8D71-41A5-8A3D-6BB7D6D8ADE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3A8EB2-9E97-43DC-B2E7-6A368C31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C8AB12-590B-4785-82DE-21A13C78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2D066-5ACF-4960-A280-77DA515B31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08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AC6877E1-EC3C-48BF-8750-B4BE3678E6BB}"/>
              </a:ext>
            </a:extLst>
          </p:cNvPr>
          <p:cNvSpPr txBox="1"/>
          <p:nvPr/>
        </p:nvSpPr>
        <p:spPr>
          <a:xfrm>
            <a:off x="836613" y="735013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312950C2-2C2D-4114-B1F8-C1ED9002ADC1}"/>
              </a:ext>
            </a:extLst>
          </p:cNvPr>
          <p:cNvSpPr txBox="1"/>
          <p:nvPr/>
        </p:nvSpPr>
        <p:spPr>
          <a:xfrm>
            <a:off x="10658475" y="2971800"/>
            <a:ext cx="6096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22BDAAC-D993-4135-B313-64580BC27B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CC10A-31CC-455F-A217-CF6AF92251CC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7797BAD-F1C8-488F-93EE-881AA0C36D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AA66DF7-126F-4705-A20B-4D35A78F6E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BAFF1-1FFC-420E-AA62-1DBD0A7475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1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7E1A8B-D47C-4DEB-B47B-D9CF60EC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4F123-0D39-4309-8914-E137A481E3FF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434F-2BE8-45CA-BFA6-2619B47B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6767E7-73C6-42EE-8B14-40DB744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E6DE5-F1FE-4A76-B752-33AD30CFE9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60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936C8F4-DCFD-4FE8-B418-64143A504EC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B1D52-E280-4375-A4EB-F757F35B612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1CD8B2E-E515-40AC-9E62-A7AAB6AAD4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FAF3794-6689-4C0D-965F-58D04820C8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EBD3-A941-45D0-93B9-8E98F20103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0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F4162B2-A765-460E-9571-4E8191F3F5F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19892-EA39-4D0A-94B7-E81904A5F687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2529DDE-D3D4-422F-8018-D52524A1752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7A8EF6-00CB-4FC9-8FE0-349D6B03A17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E4CC-CD90-444D-9CBD-DBE6355A44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23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3BBC-1D86-4C71-B1E0-148BE20A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7F00C-A955-4886-BAE5-F4F5B5C8293D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D9F2-5B01-4BBB-BBCD-9A18119F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1AF8-C960-42F0-ADAF-D71AD1E1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DFD1C-B2D1-441A-A2ED-D8BCAB3D13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2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9349-A7FD-4C46-A08F-B5567D2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FC2C1-FD1C-46D0-B8FD-156F5C4B968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C11E-2EC7-4742-93C0-C8C87B74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C613-8301-412D-B92E-8192D404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D04E-227D-4E06-8810-1C470DF84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5934-DE36-4D13-AFD3-1872F3F6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0066A-7AB0-484C-A3E3-B9BF30FB46C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D73F-7E81-4594-97D7-7F1D7E7C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AC87-E05E-4ABC-A496-56A92074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DB578-EC1F-4B51-A4AF-21771FB0AE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8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66C75-85C4-4DB6-9968-6FFE2512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F924A-9DDC-4C42-977F-A8DDAD2F85AF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5311-DA16-48C9-90D9-3DC93B9C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EEC2-9216-42C4-8836-890A55C3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903E-CCAD-4E3E-B2F3-F3BAC2BA5A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9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267D6B-2344-4628-97A7-73600892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EB541-081B-48C4-AC4C-85D298857DC3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E0CB4E-A861-41C7-AFD8-15A4B8F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65AB40-56F3-46C6-AD6F-81476A62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DCD7C-205E-4CF0-A4DB-A6BC2AC969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9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FA6D2A8-63D8-4CC2-AAB5-4AF1D95C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9150-E9B3-49D0-81F9-817E6A5594B2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BB88FD-38D0-4C6D-8B56-B21C79D5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B9EEE4-EAA7-4C5E-8335-C8D3EEAD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2BBD-8F55-4FB4-A533-13CD33ECED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35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7722165-D394-42BF-89D0-3E5FC9EC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CB393-27DF-42A6-B122-CA27DD7C2654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79A7DE-D81C-41BA-9F18-8EBCFD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6D411C-F354-4DAD-80D0-7CADDB1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1463-0ED2-49FB-BA3A-B35F96CD7D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8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0FC9CB-F26F-451C-98C7-C623E492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3C9A3-8D60-4B08-835E-1DF695E9DC6A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C35BA3-5B8A-40AE-977B-9027BF59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BBE953-0F69-41A8-AAA3-EAA1382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15D7-4C01-44D4-AADF-21DCEBE721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1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B5EC2D-88B3-43E4-91A1-B811871B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553A4-5738-4B6A-825B-0380D17F3CFD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64AAED-D16E-4DDF-9D44-B8E82F31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88E3C2-234F-421C-A113-FAC28A01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BCE6-7DA1-47B3-BD13-51E03F3173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F25D7C-A249-49A3-9059-E31FEDBB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0944-AD05-4057-845C-E4A74CEF3997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913D0-75F0-41CD-898D-4AC8EDBD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FD8DF9-8878-400E-994E-9FD88592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D612C-C9C1-4886-B9ED-2670FE70CC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FA2AA-E4CA-4DFC-A41C-B86E2419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C746F-349D-4EA0-BBE5-7169316E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95500"/>
            <a:ext cx="10353675" cy="369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F88D-1997-4651-9966-AE0AFB7B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7E447C-F2EA-459E-990F-9A10D9E27E1A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ACBE-D724-4261-8CCF-B804C6B3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9E1F-D7AF-45A4-A65E-30B3E065B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318E8B-5DCC-43F0-A752-1BF884F8B3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83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man Old Style" panose="02050604050505020204" pitchFamily="18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3">
            <a:extLst>
              <a:ext uri="{FF2B5EF4-FFF2-40B4-BE49-F238E27FC236}">
                <a16:creationId xmlns:a16="http://schemas.microsoft.com/office/drawing/2014/main" id="{38915B23-801D-49D3-ABDC-EF185CF32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587375"/>
            <a:ext cx="118046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5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Eu sei que não há nenhuma provação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Maior do que eu possa suportar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Mas estou cansado, Pai preciso crer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Nas tuas promessas pra continuar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2C532DC7-C233-466A-BD3D-34C6C3AE6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551113"/>
            <a:ext cx="84486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Você devia se alegrar (3X)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Você devia agradecer (3X)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6D59BAB5-F0FF-46CF-AD45-F41355007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36700"/>
            <a:ext cx="11239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Os sonhos de Deus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são maiores que os teus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Tão grandes que nem pode imaginar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Não desanime, filho eu vim te consolar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Nas Minhas promessas volte a acreditar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EFA96CE8-A6FA-4E4A-A218-C0F9B1AE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66813"/>
            <a:ext cx="11461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Os sonhos de Deus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são maiores que os teus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Por isso vale a pena acreditar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O dia está chegando, Eu vou te renovar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Na Minha presença tu vais prosperar (Aleluia)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844808EF-2E65-406B-A8E6-BBC854B61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20850"/>
            <a:ext cx="118554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sei que me livraste das acusações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estou cansado de chorar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 vem me renovar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 Tua presença pra me alegrar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5F2374D9-A17E-4C39-AF92-7842DD3F9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Os sonhos de Deus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são maiores que os teus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Tão grandes que nem pode imaginar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Não desanime, filho eu vim te consolar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Nas minhas promessas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volte a acreditar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778985BF-D450-4E54-8345-21E00A5B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890588"/>
            <a:ext cx="115411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Os sonhos de Deus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são maiores que os teus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Por isso vale a pena acreditar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O dia está chegando,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eu vou te renovar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Na Minha presença tu vais prosperar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4425152D-D275-4B5E-A145-832B1377F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136775"/>
            <a:ext cx="119030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Eu sei que não há nenhuma provação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Maior do que eu possa suportar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Mas estou cansado, Pai preciso crer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2E107F38-416E-4162-BF2A-171FCF99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1304925"/>
            <a:ext cx="117506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Nas Tuas promessas pra continuar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Eu sei que me livraste das acusações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Mas estou cansado de chorar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Espírito Santo vem me renovar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Só Tua presença pra me alegrar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05C1DDC3-46F3-4EC7-9CFE-0EF93AF7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Os sonhos de Deus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são maiores que os teus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Tão grandes que nem pode imaginar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Não desanime, filho eu vim te consolar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Nas minhas promessas volte a acreditar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B6CC52F0-FFD2-4429-B283-39F2EF3A6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74663"/>
            <a:ext cx="115062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Os sonhos de Deus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são maiores que os teus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Por isso vale a pena acreditar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O dia está chegando,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eu vou te renovar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5400">
                <a:latin typeface="Arial" panose="020B0604020202020204" pitchFamily="34" charset="0"/>
                <a:cs typeface="Arial" panose="020B0604020202020204" pitchFamily="34" charset="0"/>
              </a:rPr>
              <a:t>Na Minha presença tu vais prosperar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F140CF6B-1996-4CF3-B7EE-A069F416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905000"/>
            <a:ext cx="11347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4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Você devia se alegrar (3X)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Arial" panose="020B0604020202020204" pitchFamily="34" charset="0"/>
                <a:cs typeface="Arial" panose="020B0604020202020204" pitchFamily="34" charset="0"/>
              </a:rPr>
              <a:t>Você devia agradecer (3X)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133</TotalTime>
  <Words>302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Rockwell</vt:lpstr>
      <vt:lpstr>Arial</vt:lpstr>
      <vt:lpstr>Bookman Old Style</vt:lpstr>
      <vt:lpstr>Calibri</vt:lpstr>
      <vt:lpstr>Damask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18</cp:revision>
  <dcterms:created xsi:type="dcterms:W3CDTF">2020-07-02T22:50:52Z</dcterms:created>
  <dcterms:modified xsi:type="dcterms:W3CDTF">2020-08-23T16:53:52Z</dcterms:modified>
</cp:coreProperties>
</file>