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>
        <p:scale>
          <a:sx n="89" d="100"/>
          <a:sy n="89" d="100"/>
        </p:scale>
        <p:origin x="-6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7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4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6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8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90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71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8DCA-8C3A-497E-9A10-8E6D1109B4D6}" type="datetimeFigureOut">
              <a:rPr lang="pt-BR" smtClean="0"/>
              <a:t>29/09/2022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822D-1F6F-4E96-8C15-38B392B70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75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3487" y="1057817"/>
            <a:ext cx="10929769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PARA ONDE VÃO AS AVES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2" y="4785379"/>
            <a:ext cx="10370372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SÉRGIO LOPES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3637" y="1255520"/>
            <a:ext cx="110158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FRENTE AO MAR NO CREPÚSCULO EU PUDE CONTEMPLAR,</a:t>
            </a:r>
            <a:r>
              <a:rPr lang="pt-BR" sz="5000" b="1" dirty="0" smtClean="0">
                <a:latin typeface="Arial Black" panose="020B0A04020102020204" pitchFamily="34" charset="0"/>
              </a:rPr>
              <a:t/>
            </a:r>
            <a:br>
              <a:rPr lang="pt-BR" sz="5000" b="1" dirty="0" smtClean="0">
                <a:latin typeface="Arial Black" panose="020B0A04020102020204" pitchFamily="34" charset="0"/>
              </a:rPr>
            </a:br>
            <a:r>
              <a:rPr lang="pt-BR" sz="5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UM BANDO DE AVES MARINHAS NUM ULTIMO REVOAR</a:t>
            </a:r>
            <a:endParaRPr lang="pt-BR" sz="5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8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9346" y="1180216"/>
            <a:ext cx="1066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IAM ENCONTRAR O HORIZONTE SEM NEM SE PREOCUPAR</a:t>
            </a:r>
            <a:r>
              <a:rPr lang="pt-BR" sz="5000" b="1" dirty="0" smtClean="0">
                <a:latin typeface="Arial Black" panose="020B0A04020102020204" pitchFamily="34" charset="0"/>
              </a:rPr>
              <a:t/>
            </a:r>
            <a:br>
              <a:rPr lang="pt-BR" sz="5000" b="1" dirty="0" smtClean="0">
                <a:latin typeface="Arial Black" panose="020B0A04020102020204" pitchFamily="34" charset="0"/>
              </a:rPr>
            </a:br>
            <a:r>
              <a:rPr lang="pt-BR" sz="5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QUANDO A NOITE CHEGASSE TERIAM ONDE POUSAR</a:t>
            </a:r>
            <a:endParaRPr lang="pt-BR" sz="5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7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4041" y="1137185"/>
            <a:ext cx="104098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RUMO TAMBÉM ERA ASSIM NÃO TER PARA ONDE 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TER CERTEZA DE VOLTAR.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2526" y="986579"/>
            <a:ext cx="106464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SABER SE TINHA ONDE CHEGAR.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QUERIA IR COM AS AVES E SABER ONDE ELAS VÃO CHEGAR.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0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0253" y="1051124"/>
            <a:ext cx="1082936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ASSIM PENSANDO QUE ALI EU ADORMECI SONHEI QUE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EXISTIA UMA ILHA E UM MISTÉRIO CONHECI.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7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4041" y="1061882"/>
            <a:ext cx="104636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ACORDEI VI O SOL QUE NASCIA E LOGO AVISTEI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AS AVES MARINHAS VOLTAVAM CANTANDO MAIS UMA VEZ.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7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8587" y="1041716"/>
            <a:ext cx="107110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RUMO ENTÃO EU ACHEI JESUS CRISTO EU ENCONTREI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É A ILHA ONDE VOU CHEGAR SE A NOITE EM TREVAS ME DEIXAR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2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5386" y="1135835"/>
            <a:ext cx="88892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CONTINUAR VOANDO ELE É A ILHA ONDE VOU CHEGAR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5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PARA ONDE VÃO AS AVES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ONDE VÃO AS AVES</dc:title>
  <dc:creator>Carlos</dc:creator>
  <cp:lastModifiedBy>Carlos</cp:lastModifiedBy>
  <cp:revision>3</cp:revision>
  <dcterms:created xsi:type="dcterms:W3CDTF">2022-09-29T21:53:42Z</dcterms:created>
  <dcterms:modified xsi:type="dcterms:W3CDTF">2022-09-29T22:02:43Z</dcterms:modified>
</cp:coreProperties>
</file>