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0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0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2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89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3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53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AA8E-FAEC-40F4-9939-2E5F7E25590F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C98B-7CB6-48D5-99DC-0E429EEB4F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6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35666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PELA FÉ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67161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ADHEMAR DE CAMPOS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3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17753" y="533851"/>
            <a:ext cx="111252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PELA FÉ</a:t>
            </a:r>
            <a:r>
              <a:rPr lang="pt-BR" sz="9600" b="1" dirty="0" smtClean="0">
                <a:latin typeface="Arial Black" panose="020B0A04020102020204" pitchFamily="34" charset="0"/>
              </a:rPr>
              <a:t/>
            </a:r>
            <a:br>
              <a:rPr lang="pt-BR" sz="9600" b="1" dirty="0" smtClean="0">
                <a:latin typeface="Arial Black" panose="020B0A04020102020204" pitchFamily="34" charset="0"/>
              </a:rPr>
            </a:br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FILHO DE DEUS</a:t>
            </a:r>
            <a:r>
              <a:rPr lang="pt-BR" sz="9600" b="1" dirty="0" smtClean="0">
                <a:latin typeface="Arial Black" panose="020B0A04020102020204" pitchFamily="34" charset="0"/>
              </a:rPr>
              <a:t/>
            </a:r>
            <a:br>
              <a:rPr lang="pt-BR" sz="9600" b="1" dirty="0" smtClean="0">
                <a:latin typeface="Arial Black" panose="020B0A04020102020204" pitchFamily="34" charset="0"/>
              </a:rPr>
            </a:br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SOU VENCEDOR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3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4013" y="563348"/>
            <a:ext cx="113464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TODO MAL</a:t>
            </a:r>
            <a:r>
              <a:rPr lang="pt-BR" sz="9600" b="1" dirty="0" smtClean="0">
                <a:latin typeface="Arial Black" panose="020B0A04020102020204" pitchFamily="34" charset="0"/>
              </a:rPr>
              <a:t/>
            </a:r>
            <a:br>
              <a:rPr lang="pt-BR" sz="9600" b="1" dirty="0" smtClean="0">
                <a:latin typeface="Arial Black" panose="020B0A04020102020204" pitchFamily="34" charset="0"/>
              </a:rPr>
            </a:br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AFASTA DE MIM</a:t>
            </a:r>
            <a:r>
              <a:rPr lang="pt-BR" sz="9600" b="1" dirty="0" smtClean="0">
                <a:latin typeface="Arial Black" panose="020B0A04020102020204" pitchFamily="34" charset="0"/>
              </a:rPr>
              <a:t/>
            </a:r>
            <a:br>
              <a:rPr lang="pt-BR" sz="9600" b="1" dirty="0" smtClean="0">
                <a:latin typeface="Arial Black" panose="020B0A04020102020204" pitchFamily="34" charset="0"/>
              </a:rPr>
            </a:br>
            <a:r>
              <a:rPr lang="pt-BR" sz="9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CRISTO SENHOR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09" y="188875"/>
            <a:ext cx="117888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TUDO POSSO EM JESUS,</a:t>
            </a:r>
            <a:r>
              <a:rPr lang="pt-BR" sz="6400" b="1" dirty="0" smtClean="0">
                <a:latin typeface="Arial Black" panose="020B0A04020102020204" pitchFamily="34" charset="0"/>
              </a:rPr>
              <a:t/>
            </a:r>
            <a:br>
              <a:rPr lang="pt-BR" sz="6400" b="1" dirty="0" smtClean="0">
                <a:latin typeface="Arial Black" panose="020B0A04020102020204" pitchFamily="34" charset="0"/>
              </a:rPr>
            </a:br>
            <a:r>
              <a:rPr lang="pt-BR" sz="6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FIEL E BOM PASTOR</a:t>
            </a:r>
            <a:r>
              <a:rPr lang="pt-BR" sz="6400" b="1" dirty="0" smtClean="0">
                <a:latin typeface="Arial Black" panose="020B0A04020102020204" pitchFamily="34" charset="0"/>
              </a:rPr>
              <a:t/>
            </a:r>
            <a:br>
              <a:rPr lang="pt-BR" sz="6400" b="1" dirty="0" smtClean="0">
                <a:latin typeface="Arial Black" panose="020B0A04020102020204" pitchFamily="34" charset="0"/>
              </a:rPr>
            </a:br>
            <a:r>
              <a:rPr lang="pt-BR" sz="6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 É DE RECEBER TODO LOUVOR</a:t>
            </a:r>
            <a:r>
              <a:rPr lang="pt-BR" sz="6400" b="1" dirty="0" smtClean="0">
                <a:latin typeface="Arial Black" panose="020B0A04020102020204" pitchFamily="34" charset="0"/>
              </a:rPr>
              <a:t/>
            </a:r>
            <a:br>
              <a:rPr lang="pt-BR" sz="6400" b="1" dirty="0" smtClean="0">
                <a:latin typeface="Arial Black" panose="020B0A04020102020204" pitchFamily="34" charset="0"/>
              </a:rPr>
            </a:br>
            <a:r>
              <a:rPr lang="pt-BR" sz="6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DIGNO É DE RECEBER TODO LOUVOR</a:t>
            </a:r>
            <a:endParaRPr lang="pt-BR" sz="6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724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PELA FÉ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 FÉ</dc:title>
  <dc:creator>Carlos</dc:creator>
  <cp:lastModifiedBy>Carlos</cp:lastModifiedBy>
  <cp:revision>2</cp:revision>
  <dcterms:created xsi:type="dcterms:W3CDTF">2023-02-04T01:00:08Z</dcterms:created>
  <dcterms:modified xsi:type="dcterms:W3CDTF">2023-02-04T01:01:56Z</dcterms:modified>
</cp:coreProperties>
</file>