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9" r:id="rId5"/>
    <p:sldId id="266" r:id="rId6"/>
    <p:sldId id="258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FE6C8-6720-44FE-8760-B10F41C7173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B3798-8490-4FDD-962D-1E2D8D2B6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4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B3798-8490-4FDD-962D-1E2D8D2B6B3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41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5091" y="908720"/>
            <a:ext cx="10711339" cy="1470025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PORQUE ELE VIVE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40947" y="2132856"/>
            <a:ext cx="4176464" cy="1752600"/>
          </a:xfrm>
        </p:spPr>
        <p:txBody>
          <a:bodyPr>
            <a:normAutofit/>
          </a:bodyPr>
          <a:lstStyle/>
          <a:p>
            <a:r>
              <a:rPr lang="pt-BR" sz="3600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itchFamily="2" charset="-79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74400"/>
            <a:ext cx="12601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D1E298-36AC-4A01-AEF6-FA888A4EB4E4}"/>
              </a:ext>
            </a:extLst>
          </p:cNvPr>
          <p:cNvSpPr/>
          <p:nvPr/>
        </p:nvSpPr>
        <p:spPr>
          <a:xfrm>
            <a:off x="0" y="908720"/>
            <a:ext cx="126015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 QUANDO, ENFIM CHEGAR A HORA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EM QUE A MORTE ENFRENTAREI</a:t>
            </a:r>
          </a:p>
        </p:txBody>
      </p:sp>
    </p:spTree>
    <p:extLst>
      <p:ext uri="{BB962C8B-B14F-4D97-AF65-F5344CB8AC3E}">
        <p14:creationId xmlns:p14="http://schemas.microsoft.com/office/powerpoint/2010/main" val="76463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6E2F6AD-8CF1-4BB6-940E-8DC3DE2D0FED}"/>
              </a:ext>
            </a:extLst>
          </p:cNvPr>
          <p:cNvSpPr/>
          <p:nvPr/>
        </p:nvSpPr>
        <p:spPr>
          <a:xfrm>
            <a:off x="1" y="493504"/>
            <a:ext cx="126015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SEM MEDO, ENTÃO TEREI VITÓRIA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VEREI NA GLÓRIA O MEU JESUS QUE VIVO ESTÁ</a:t>
            </a:r>
          </a:p>
        </p:txBody>
      </p:sp>
    </p:spTree>
    <p:extLst>
      <p:ext uri="{BB962C8B-B14F-4D97-AF65-F5344CB8AC3E}">
        <p14:creationId xmlns:p14="http://schemas.microsoft.com/office/powerpoint/2010/main" val="189431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115" y="1700808"/>
            <a:ext cx="128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FEDBA1-68B2-46A0-8011-77BBC8126636}"/>
              </a:ext>
            </a:extLst>
          </p:cNvPr>
          <p:cNvSpPr/>
          <p:nvPr/>
        </p:nvSpPr>
        <p:spPr>
          <a:xfrm>
            <a:off x="0" y="188640"/>
            <a:ext cx="125986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 POSSO CRER NO AMANHÃ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 TEMOR NÃO HÁ</a:t>
            </a:r>
          </a:p>
        </p:txBody>
      </p:sp>
    </p:spTree>
    <p:extLst>
      <p:ext uri="{BB962C8B-B14F-4D97-AF65-F5344CB8AC3E}">
        <p14:creationId xmlns:p14="http://schemas.microsoft.com/office/powerpoint/2010/main" val="346799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45933" y="674400"/>
            <a:ext cx="12893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64DFAB-EBEF-4734-973D-1C30EAEC5A0A}"/>
              </a:ext>
            </a:extLst>
          </p:cNvPr>
          <p:cNvSpPr/>
          <p:nvPr/>
        </p:nvSpPr>
        <p:spPr>
          <a:xfrm>
            <a:off x="0" y="836712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MAS EU BEM SEI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 EU SEI QUE A MINHA VIDA ESTÁ NAS MÃOS DE MEU JESUS QUE VIVO ESTÁ</a:t>
            </a:r>
          </a:p>
        </p:txBody>
      </p:sp>
    </p:spTree>
    <p:extLst>
      <p:ext uri="{BB962C8B-B14F-4D97-AF65-F5344CB8AC3E}">
        <p14:creationId xmlns:p14="http://schemas.microsoft.com/office/powerpoint/2010/main" val="17306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80728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DEUS ENVIOU SEU FILHO AMADO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PRA ME SALVAR E PERDOAR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9BCB6-D663-4E42-B295-20A8FE4CB70C}"/>
              </a:ext>
            </a:extLst>
          </p:cNvPr>
          <p:cNvSpPr/>
          <p:nvPr/>
        </p:nvSpPr>
        <p:spPr>
          <a:xfrm>
            <a:off x="0" y="610136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NA CRUZ MORREU POR MEUS PECADOS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 RESSURGIU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VIVO COM 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PAI ESTÁ</a:t>
            </a:r>
          </a:p>
        </p:txBody>
      </p:sp>
    </p:spTree>
    <p:extLst>
      <p:ext uri="{BB962C8B-B14F-4D97-AF65-F5344CB8AC3E}">
        <p14:creationId xmlns:p14="http://schemas.microsoft.com/office/powerpoint/2010/main" val="347331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115" y="1700808"/>
            <a:ext cx="128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FEDBA1-68B2-46A0-8011-77BBC8126636}"/>
              </a:ext>
            </a:extLst>
          </p:cNvPr>
          <p:cNvSpPr/>
          <p:nvPr/>
        </p:nvSpPr>
        <p:spPr>
          <a:xfrm>
            <a:off x="-4728" y="188640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 POSSO CRER NO AMANHÃ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TEMOR NÃO HÁ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45933" y="674400"/>
            <a:ext cx="12893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64DFAB-EBEF-4734-973D-1C30EAEC5A0A}"/>
              </a:ext>
            </a:extLst>
          </p:cNvPr>
          <p:cNvSpPr/>
          <p:nvPr/>
        </p:nvSpPr>
        <p:spPr>
          <a:xfrm>
            <a:off x="-27343" y="188640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 EU BEM SEI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SEI QUE A MINHA VIDA ESTÁ NAS MÃOS DE MEU JESUS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QUE VIVO ESTÁ</a:t>
            </a:r>
          </a:p>
        </p:txBody>
      </p:sp>
    </p:spTree>
    <p:extLst>
      <p:ext uri="{BB962C8B-B14F-4D97-AF65-F5344CB8AC3E}">
        <p14:creationId xmlns:p14="http://schemas.microsoft.com/office/powerpoint/2010/main" val="146875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548680"/>
            <a:ext cx="12601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D1E298-36AC-4A01-AEF6-FA888A4EB4E4}"/>
              </a:ext>
            </a:extLst>
          </p:cNvPr>
          <p:cNvSpPr/>
          <p:nvPr/>
        </p:nvSpPr>
        <p:spPr>
          <a:xfrm>
            <a:off x="0" y="908720"/>
            <a:ext cx="126015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 QUANDO, ENFIM CHEGAR A HORA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EM QUE A MORTE ENFRENTAREI</a:t>
            </a: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6E2F6AD-8CF1-4BB6-940E-8DC3DE2D0FED}"/>
              </a:ext>
            </a:extLst>
          </p:cNvPr>
          <p:cNvSpPr/>
          <p:nvPr/>
        </p:nvSpPr>
        <p:spPr>
          <a:xfrm>
            <a:off x="-21626" y="476672"/>
            <a:ext cx="126015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SEM MEDO, ENTÃO TEREI VITÓRIA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VEREI NA GLÓRIA O MEU JESUS QUE VIVO ESTÁ</a:t>
            </a:r>
          </a:p>
        </p:txBody>
      </p:sp>
    </p:spTree>
    <p:extLst>
      <p:ext uri="{BB962C8B-B14F-4D97-AF65-F5344CB8AC3E}">
        <p14:creationId xmlns:p14="http://schemas.microsoft.com/office/powerpoint/2010/main" val="372078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115" y="1700808"/>
            <a:ext cx="128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FEDBA1-68B2-46A0-8011-77BBC8126636}"/>
              </a:ext>
            </a:extLst>
          </p:cNvPr>
          <p:cNvSpPr/>
          <p:nvPr/>
        </p:nvSpPr>
        <p:spPr>
          <a:xfrm>
            <a:off x="-1" y="188640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 POSSO CRER NO AMANHÃ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 TEMOR NÃO HÁ</a:t>
            </a:r>
          </a:p>
        </p:txBody>
      </p:sp>
    </p:spTree>
    <p:extLst>
      <p:ext uri="{BB962C8B-B14F-4D97-AF65-F5344CB8AC3E}">
        <p14:creationId xmlns:p14="http://schemas.microsoft.com/office/powerpoint/2010/main" val="273901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45933" y="674400"/>
            <a:ext cx="12893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64DFAB-EBEF-4734-973D-1C30EAEC5A0A}"/>
              </a:ext>
            </a:extLst>
          </p:cNvPr>
          <p:cNvSpPr/>
          <p:nvPr/>
        </p:nvSpPr>
        <p:spPr>
          <a:xfrm>
            <a:off x="0" y="721003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MAS EU BEM SEI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 EU SEI QUE A MINHA VIDA ESTÁ NAS MÃOS DE MEU JESUS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 QUE VIVO ESTÁ</a:t>
            </a:r>
          </a:p>
        </p:txBody>
      </p:sp>
    </p:spTree>
    <p:extLst>
      <p:ext uri="{BB962C8B-B14F-4D97-AF65-F5344CB8AC3E}">
        <p14:creationId xmlns:p14="http://schemas.microsoft.com/office/powerpoint/2010/main" val="1346886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193</Words>
  <Application>Microsoft Office PowerPoint</Application>
  <PresentationFormat>Personalizar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Tema do Office</vt:lpstr>
      <vt:lpstr>PORQUE ELE VIVE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João Paulo Mota Silva</cp:lastModifiedBy>
  <cp:revision>22</cp:revision>
  <dcterms:created xsi:type="dcterms:W3CDTF">2016-06-02T18:55:02Z</dcterms:created>
  <dcterms:modified xsi:type="dcterms:W3CDTF">2019-11-24T21:35:24Z</dcterms:modified>
</cp:coreProperties>
</file>