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24" y="60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724723" y="332656"/>
            <a:ext cx="649963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POSSO CLAMAR</a:t>
            </a:r>
            <a:endParaRPr lang="pt-BR" sz="48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r>
              <a:rPr lang="pt-BR" sz="4000" b="1" dirty="0">
                <a:latin typeface="Arial Black" panose="020B0A04020102090204" pitchFamily="34" charset="0"/>
                <a:cs typeface="Aharoni" pitchFamily="2" charset="-79"/>
              </a:rPr>
              <a:t>EYSHILA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F030F-1E6B-4239-B1C8-E6626732F57A}"/>
              </a:ext>
            </a:extLst>
          </p:cNvPr>
          <p:cNvSpPr/>
          <p:nvPr/>
        </p:nvSpPr>
        <p:spPr>
          <a:xfrm>
            <a:off x="1575593" y="1166842"/>
            <a:ext cx="94503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JÁ TENHO FÉ PRA DESCANSAR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NAS ONDAS DE UM BRAVO MAR</a:t>
            </a:r>
          </a:p>
        </p:txBody>
      </p:sp>
    </p:spTree>
    <p:extLst>
      <p:ext uri="{BB962C8B-B14F-4D97-AF65-F5344CB8AC3E}">
        <p14:creationId xmlns:p14="http://schemas.microsoft.com/office/powerpoint/2010/main" val="241574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3A1665F-A120-4F9E-94B9-525226C98CC5}"/>
              </a:ext>
            </a:extLst>
          </p:cNvPr>
          <p:cNvSpPr/>
          <p:nvPr/>
        </p:nvSpPr>
        <p:spPr>
          <a:xfrm>
            <a:off x="1620267" y="1166842"/>
            <a:ext cx="93610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SIM, EU POSSO CLAMAR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MESTRE, VEM ME AJUDAR</a:t>
            </a:r>
          </a:p>
        </p:txBody>
      </p:sp>
    </p:spTree>
    <p:extLst>
      <p:ext uri="{BB962C8B-B14F-4D97-AF65-F5344CB8AC3E}">
        <p14:creationId xmlns:p14="http://schemas.microsoft.com/office/powerpoint/2010/main" val="68424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B1A7A5B-910D-4F35-BEC7-0E1CE8616F12}"/>
              </a:ext>
            </a:extLst>
          </p:cNvPr>
          <p:cNvSpPr/>
          <p:nvPr/>
        </p:nvSpPr>
        <p:spPr>
          <a:xfrm>
            <a:off x="1260227" y="1166842"/>
            <a:ext cx="100811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EU SEI QUE NÃO ESTOU SÓ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E JÁ POSSO CRER QUE AMANHÃ</a:t>
            </a:r>
          </a:p>
        </p:txBody>
      </p:sp>
    </p:spTree>
    <p:extLst>
      <p:ext uri="{BB962C8B-B14F-4D97-AF65-F5344CB8AC3E}">
        <p14:creationId xmlns:p14="http://schemas.microsoft.com/office/powerpoint/2010/main" val="2976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3F903D3-4F79-4E97-8C86-59056A62D1E1}"/>
              </a:ext>
            </a:extLst>
          </p:cNvPr>
          <p:cNvSpPr/>
          <p:nvPr/>
        </p:nvSpPr>
        <p:spPr>
          <a:xfrm>
            <a:off x="576151" y="1166842"/>
            <a:ext cx="114492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VAI SER BEM MELHOR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SÓ PORQUE ESTÁS COMIGO EU</a:t>
            </a:r>
          </a:p>
        </p:txBody>
      </p:sp>
    </p:spTree>
    <p:extLst>
      <p:ext uri="{BB962C8B-B14F-4D97-AF65-F5344CB8AC3E}">
        <p14:creationId xmlns:p14="http://schemas.microsoft.com/office/powerpoint/2010/main" val="278332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3CD99E-6CE2-4C59-B0FD-BD6F77F68294}"/>
              </a:ext>
            </a:extLst>
          </p:cNvPr>
          <p:cNvSpPr/>
          <p:nvPr/>
        </p:nvSpPr>
        <p:spPr>
          <a:xfrm>
            <a:off x="396131" y="612844"/>
            <a:ext cx="118093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POSSO CLAMAR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EU ACREDITO QUE EU NÃO VOU NAUFRAGAR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SÓ PORQUE ESTÁS COMIGO EU</a:t>
            </a:r>
          </a:p>
        </p:txBody>
      </p:sp>
    </p:spTree>
    <p:extLst>
      <p:ext uri="{BB962C8B-B14F-4D97-AF65-F5344CB8AC3E}">
        <p14:creationId xmlns:p14="http://schemas.microsoft.com/office/powerpoint/2010/main" val="79765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92C32FE-8BF3-49DD-AB16-92D4F7E04327}"/>
              </a:ext>
            </a:extLst>
          </p:cNvPr>
          <p:cNvSpPr/>
          <p:nvPr/>
        </p:nvSpPr>
        <p:spPr>
          <a:xfrm>
            <a:off x="1188219" y="612844"/>
            <a:ext cx="102251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POSSO CLAMAR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JÁ TENHO FÉ PRA DESCANSAR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NAS ONDAS DE UM BRAVO MAR</a:t>
            </a:r>
          </a:p>
        </p:txBody>
      </p:sp>
    </p:spTree>
    <p:extLst>
      <p:ext uri="{BB962C8B-B14F-4D97-AF65-F5344CB8AC3E}">
        <p14:creationId xmlns:p14="http://schemas.microsoft.com/office/powerpoint/2010/main" val="38261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DBD1F58-08F1-4C9D-8DC0-9319AFA08179}"/>
              </a:ext>
            </a:extLst>
          </p:cNvPr>
          <p:cNvSpPr/>
          <p:nvPr/>
        </p:nvSpPr>
        <p:spPr>
          <a:xfrm>
            <a:off x="1701651" y="1166842"/>
            <a:ext cx="91982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SIM, EU POSSO CLAMAR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MESTRE, VEM ME AJUDAR</a:t>
            </a:r>
          </a:p>
        </p:txBody>
      </p:sp>
    </p:spTree>
    <p:extLst>
      <p:ext uri="{BB962C8B-B14F-4D97-AF65-F5344CB8AC3E}">
        <p14:creationId xmlns:p14="http://schemas.microsoft.com/office/powerpoint/2010/main" val="271665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FEC367-3B51-4990-AB74-D9E0D6DCE3AB}"/>
              </a:ext>
            </a:extLst>
          </p:cNvPr>
          <p:cNvSpPr/>
          <p:nvPr/>
        </p:nvSpPr>
        <p:spPr>
          <a:xfrm>
            <a:off x="900187" y="1052736"/>
            <a:ext cx="1080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QUEM É ESSE QUE ATÉ O VENTO E O MAR LHE OBEDECEM?</a:t>
            </a:r>
          </a:p>
          <a:p>
            <a:pPr algn="ctr"/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6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FEC367-3B51-4990-AB74-D9E0D6DCE3AB}"/>
              </a:ext>
            </a:extLst>
          </p:cNvPr>
          <p:cNvSpPr/>
          <p:nvPr/>
        </p:nvSpPr>
        <p:spPr>
          <a:xfrm>
            <a:off x="900187" y="116632"/>
            <a:ext cx="1080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b="1" dirty="0">
              <a:latin typeface="Arial Black" panose="020B0A04020102020204" pitchFamily="34" charset="0"/>
            </a:endParaRP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QUEM É ESSE QUE ORDENA E MILAGRES ACONTECEM?</a:t>
            </a:r>
          </a:p>
        </p:txBody>
      </p:sp>
    </p:spTree>
    <p:extLst>
      <p:ext uri="{BB962C8B-B14F-4D97-AF65-F5344CB8AC3E}">
        <p14:creationId xmlns:p14="http://schemas.microsoft.com/office/powerpoint/2010/main" val="3799015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4BDEBD-5E66-41EF-9AB7-BC75E4E81B9E}"/>
              </a:ext>
            </a:extLst>
          </p:cNvPr>
          <p:cNvSpPr/>
          <p:nvPr/>
        </p:nvSpPr>
        <p:spPr>
          <a:xfrm>
            <a:off x="477515" y="188640"/>
            <a:ext cx="1164654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JESUS, ESSE NOME TODA LÍNGUA CONFESSARÁ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JESUS, CÉU E TERRA SE PROSTRAM PRA TE ADORAR</a:t>
            </a:r>
          </a:p>
        </p:txBody>
      </p:sp>
    </p:spTree>
    <p:extLst>
      <p:ext uri="{BB962C8B-B14F-4D97-AF65-F5344CB8AC3E}">
        <p14:creationId xmlns:p14="http://schemas.microsoft.com/office/powerpoint/2010/main" val="144665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4918FC-948D-4EAC-82D6-7CD1C2A81060}"/>
              </a:ext>
            </a:extLst>
          </p:cNvPr>
          <p:cNvSpPr/>
          <p:nvPr/>
        </p:nvSpPr>
        <p:spPr>
          <a:xfrm>
            <a:off x="-71921" y="764704"/>
            <a:ext cx="12745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MESTRE, O VENTO BALANÇOU MEU BARCO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MESTRE, ESTOU À BEIRA DE UM NAUFRÁGIO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9E5E2E4-330C-4EE2-B971-3F3454D1D4C1}"/>
              </a:ext>
            </a:extLst>
          </p:cNvPr>
          <p:cNvSpPr/>
          <p:nvPr/>
        </p:nvSpPr>
        <p:spPr>
          <a:xfrm>
            <a:off x="864183" y="142416"/>
            <a:ext cx="1087320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JESUS, O PRESENTE QUE DEUS ENVIOU PRA NÓS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JESUS, ATÉ O VENTO SE CALA PRA OUVIR TUA VOZ</a:t>
            </a:r>
          </a:p>
        </p:txBody>
      </p:sp>
    </p:spTree>
    <p:extLst>
      <p:ext uri="{BB962C8B-B14F-4D97-AF65-F5344CB8AC3E}">
        <p14:creationId xmlns:p14="http://schemas.microsoft.com/office/powerpoint/2010/main" val="373720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654040E-F412-4D4E-BA5D-7CB8B32238D5}"/>
              </a:ext>
            </a:extLst>
          </p:cNvPr>
          <p:cNvSpPr/>
          <p:nvPr/>
        </p:nvSpPr>
        <p:spPr>
          <a:xfrm>
            <a:off x="288119" y="612844"/>
            <a:ext cx="120253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POSSO CLAMAR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EU ACREDITO, EU NÃO VOU NAUFRAGAR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SÓ PORQUE ESTÁS COMIGO EU</a:t>
            </a:r>
          </a:p>
        </p:txBody>
      </p:sp>
    </p:spTree>
    <p:extLst>
      <p:ext uri="{BB962C8B-B14F-4D97-AF65-F5344CB8AC3E}">
        <p14:creationId xmlns:p14="http://schemas.microsoft.com/office/powerpoint/2010/main" val="36279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22B99E-718A-4BF7-8C72-3AF66258E9F2}"/>
              </a:ext>
            </a:extLst>
          </p:cNvPr>
          <p:cNvSpPr/>
          <p:nvPr/>
        </p:nvSpPr>
        <p:spPr>
          <a:xfrm>
            <a:off x="288119" y="612844"/>
            <a:ext cx="120253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POSSO CLAMAR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JÁ TENHO FÉ PRA DESCANSAR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NAS ONDAS DE UM BRAVO MAR</a:t>
            </a:r>
          </a:p>
        </p:txBody>
      </p:sp>
    </p:spTree>
    <p:extLst>
      <p:ext uri="{BB962C8B-B14F-4D97-AF65-F5344CB8AC3E}">
        <p14:creationId xmlns:p14="http://schemas.microsoft.com/office/powerpoint/2010/main" val="64893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F542AC4-3CAD-4EAE-BE58-6ED16F74BE78}"/>
              </a:ext>
            </a:extLst>
          </p:cNvPr>
          <p:cNvSpPr/>
          <p:nvPr/>
        </p:nvSpPr>
        <p:spPr>
          <a:xfrm>
            <a:off x="396131" y="1166842"/>
            <a:ext cx="118093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SIM, EU POSSO CLAMAR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MESTRE, VEM ME AJUDAR</a:t>
            </a:r>
          </a:p>
        </p:txBody>
      </p:sp>
    </p:spTree>
    <p:extLst>
      <p:ext uri="{BB962C8B-B14F-4D97-AF65-F5344CB8AC3E}">
        <p14:creationId xmlns:p14="http://schemas.microsoft.com/office/powerpoint/2010/main" val="1662475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654040E-F412-4D4E-BA5D-7CB8B32238D5}"/>
              </a:ext>
            </a:extLst>
          </p:cNvPr>
          <p:cNvSpPr/>
          <p:nvPr/>
        </p:nvSpPr>
        <p:spPr>
          <a:xfrm>
            <a:off x="288119" y="612844"/>
            <a:ext cx="120253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POSSO CLAMAR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EU ACREDITO, EU NÃO VOU NAUFRAGAR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SÓ PORQUE ESTÁS COMIGO EU</a:t>
            </a:r>
          </a:p>
        </p:txBody>
      </p:sp>
    </p:spTree>
    <p:extLst>
      <p:ext uri="{BB962C8B-B14F-4D97-AF65-F5344CB8AC3E}">
        <p14:creationId xmlns:p14="http://schemas.microsoft.com/office/powerpoint/2010/main" val="1681693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22B99E-718A-4BF7-8C72-3AF66258E9F2}"/>
              </a:ext>
            </a:extLst>
          </p:cNvPr>
          <p:cNvSpPr/>
          <p:nvPr/>
        </p:nvSpPr>
        <p:spPr>
          <a:xfrm>
            <a:off x="288119" y="612844"/>
            <a:ext cx="120253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POSSO CLAMAR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JÁ TENHO FÉ PRA DESCANSAR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NAS ONDAS DE UM BRAVO MAR</a:t>
            </a:r>
          </a:p>
        </p:txBody>
      </p:sp>
    </p:spTree>
    <p:extLst>
      <p:ext uri="{BB962C8B-B14F-4D97-AF65-F5344CB8AC3E}">
        <p14:creationId xmlns:p14="http://schemas.microsoft.com/office/powerpoint/2010/main" val="3150863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F542AC4-3CAD-4EAE-BE58-6ED16F74BE78}"/>
              </a:ext>
            </a:extLst>
          </p:cNvPr>
          <p:cNvSpPr/>
          <p:nvPr/>
        </p:nvSpPr>
        <p:spPr>
          <a:xfrm>
            <a:off x="396131" y="1166842"/>
            <a:ext cx="118093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SIM, EU POSSO CLAMAR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MESTRE, VEM ME AJUDAR</a:t>
            </a:r>
          </a:p>
        </p:txBody>
      </p:sp>
    </p:spTree>
    <p:extLst>
      <p:ext uri="{BB962C8B-B14F-4D97-AF65-F5344CB8AC3E}">
        <p14:creationId xmlns:p14="http://schemas.microsoft.com/office/powerpoint/2010/main" val="229635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B5B8DD-6118-4C71-A850-64A4A44F1C9B}"/>
              </a:ext>
            </a:extLst>
          </p:cNvPr>
          <p:cNvSpPr/>
          <p:nvPr/>
        </p:nvSpPr>
        <p:spPr>
          <a:xfrm>
            <a:off x="576151" y="1124744"/>
            <a:ext cx="114492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MESTRE, SERÁ QUE NÃO VÊ?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SERÁ QUE EU VOU PERECER?</a:t>
            </a: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A8C9C3-BE87-4ABF-850E-30CE2663C4FF}"/>
              </a:ext>
            </a:extLst>
          </p:cNvPr>
          <p:cNvSpPr/>
          <p:nvPr/>
        </p:nvSpPr>
        <p:spPr>
          <a:xfrm>
            <a:off x="252115" y="836712"/>
            <a:ext cx="117012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SINTO NA PELE O FRIO DESSE VENTO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CHEGO A CRER QUE NÃO ESTÁS ME VENDO</a:t>
            </a: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D62C25-DE58-44B3-9B65-71529F5CF363}"/>
              </a:ext>
            </a:extLst>
          </p:cNvPr>
          <p:cNvSpPr/>
          <p:nvPr/>
        </p:nvSpPr>
        <p:spPr>
          <a:xfrm>
            <a:off x="-35917" y="1124744"/>
            <a:ext cx="1267340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LEMBRO QUE ESTÁS LOGO ALI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NA PROA DO MEU BARCO A DORMIR</a:t>
            </a:r>
          </a:p>
        </p:txBody>
      </p:sp>
    </p:spTree>
    <p:extLst>
      <p:ext uri="{BB962C8B-B14F-4D97-AF65-F5344CB8AC3E}">
        <p14:creationId xmlns:p14="http://schemas.microsoft.com/office/powerpoint/2010/main" val="249255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79F3AA9-2440-4032-B5D2-8AAC445859A5}"/>
              </a:ext>
            </a:extLst>
          </p:cNvPr>
          <p:cNvSpPr/>
          <p:nvPr/>
        </p:nvSpPr>
        <p:spPr>
          <a:xfrm>
            <a:off x="756171" y="1196752"/>
            <a:ext cx="1087320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SEI QUE NÃO ESTOU SÓ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JÁ POSSO CRER QUE AMANHÃ</a:t>
            </a:r>
          </a:p>
        </p:txBody>
      </p:sp>
    </p:spTree>
    <p:extLst>
      <p:ext uri="{BB962C8B-B14F-4D97-AF65-F5344CB8AC3E}">
        <p14:creationId xmlns:p14="http://schemas.microsoft.com/office/powerpoint/2010/main" val="188395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9E5ED82-61E4-4876-9E80-9CBF7BA5FE2E}"/>
              </a:ext>
            </a:extLst>
          </p:cNvPr>
          <p:cNvSpPr/>
          <p:nvPr/>
        </p:nvSpPr>
        <p:spPr>
          <a:xfrm>
            <a:off x="684163" y="1124744"/>
            <a:ext cx="110172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VAI SER BEM MELHOR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SÓ PORQUE ESTÁS COMIGO </a:t>
            </a:r>
          </a:p>
        </p:txBody>
      </p:sp>
    </p:spTree>
    <p:extLst>
      <p:ext uri="{BB962C8B-B14F-4D97-AF65-F5344CB8AC3E}">
        <p14:creationId xmlns:p14="http://schemas.microsoft.com/office/powerpoint/2010/main" val="65381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0263A92-A1C6-4EDD-8AA1-B05FDC386FD9}"/>
              </a:ext>
            </a:extLst>
          </p:cNvPr>
          <p:cNvSpPr/>
          <p:nvPr/>
        </p:nvSpPr>
        <p:spPr>
          <a:xfrm>
            <a:off x="-359953" y="1052736"/>
            <a:ext cx="1332148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POSSO CLAMAR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ACREDITO,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NÃO VOU NAUFRAGAR</a:t>
            </a:r>
          </a:p>
          <a:p>
            <a:pPr algn="ctr"/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0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0263A92-A1C6-4EDD-8AA1-B05FDC386FD9}"/>
              </a:ext>
            </a:extLst>
          </p:cNvPr>
          <p:cNvSpPr/>
          <p:nvPr/>
        </p:nvSpPr>
        <p:spPr>
          <a:xfrm>
            <a:off x="-359953" y="476672"/>
            <a:ext cx="13321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b="1" dirty="0">
              <a:latin typeface="Arial Black" panose="020B0A04020102020204" pitchFamily="34" charset="0"/>
            </a:endParaRP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SÓ PORQUE ESTÁS COMIGO EU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POSSO CLAMAR</a:t>
            </a:r>
          </a:p>
        </p:txBody>
      </p:sp>
    </p:spTree>
    <p:extLst>
      <p:ext uri="{BB962C8B-B14F-4D97-AF65-F5344CB8AC3E}">
        <p14:creationId xmlns:p14="http://schemas.microsoft.com/office/powerpoint/2010/main" val="1068044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307</Words>
  <Application>Microsoft Office PowerPoint</Application>
  <PresentationFormat>Personalizar</PresentationFormat>
  <Paragraphs>59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15</cp:revision>
  <dcterms:created xsi:type="dcterms:W3CDTF">2016-06-03T20:54:36Z</dcterms:created>
  <dcterms:modified xsi:type="dcterms:W3CDTF">2019-04-28T22:51:10Z</dcterms:modified>
</cp:coreProperties>
</file>