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AD688-4D13-458A-94A0-DE3D2C6F5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AE1DD7-2D8A-43A8-B368-B40903AFA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22CC2-C1D8-47A2-B4FF-5F8BAF0C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619CA0-D786-407A-8314-54FA37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908EE-7A3E-496D-8A8A-8BC6885E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7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849A7-61AF-4163-BFC6-500319B6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B3DEEA-7DB6-4586-ACC2-825075D7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B1C6F-122A-4C74-9F15-3351E00E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1CAD50-5E96-4D8B-A98F-35C0AC36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F478A-F5ED-45C1-B238-615C456E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5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13AC55-E5B6-41E3-90DD-4FF49DE85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591411-B6F7-4F12-B6B7-489C872A8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6B893-AC63-40BC-817F-3FC7B64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B6299-2F1F-4DE5-8D46-53F17AE6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F69FCB-8688-48C5-BA57-6B353DF3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A56CD-F705-45EB-91BB-F3FE0324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F0E8E-C354-421B-918B-394A24B4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DA8F7-9735-4949-9604-5DBC3E4D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90979-61E7-4A89-8812-35251B09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BBE35-EE2B-4F0D-AF9B-E980306D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1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C5C3A-EE27-4C9B-886B-A1079D38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186DCB-72D5-4545-8A21-0E60980B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FAE4F-FAB4-46E2-B9DD-6F59127D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D6892-6622-4B9C-8384-31456E60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0F738-F005-4E92-A8B2-1B87D923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32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22D8B-5A8F-4EAC-90E3-E0CFD06B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306BA-4A9B-42A7-AC25-A27D29978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A9943-0B6D-4AB4-9A70-6C4BA369D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D19F01-7FC0-474F-A807-53AC5AE0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D5EEA-3BFA-4DCB-B87F-3DF86B2E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59E732-CB0E-4E60-89BF-801CD87E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8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85F4-8991-4A68-861C-FE619ECB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02BE6-BEBA-44F8-9AF1-106E58E1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0588DC-D36A-4695-8914-43244B59F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8A8427-ACE7-480B-8E3E-BCF82EF92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E0A08D-8FC0-44B2-8043-658A27E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BAE218-447F-4D47-B673-2E5CD15B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1BE839-1136-4962-87CE-F08E867A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E68913-9B7B-4FD3-8E77-5E7C5EFF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68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F3535-2BEB-4B7F-ACD9-9D9EFC0A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D1E6D4-F8B5-4B71-8A9C-AA4D311B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13BB1-A94E-45C7-ADCA-74BC43B9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42E32B-555C-4128-8190-475046BC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6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809D02-3945-4984-9986-56EBAD4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4BEE77-4D7C-436B-A376-132DB362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3EBFE8-1F1B-434A-B282-B516372B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50236-B1C4-457D-99E8-94458BAB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CE60A4-6204-4589-BECA-0B6BB21C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19E24F-A492-48F9-8E47-718B3B99C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B1D2BC-B880-4567-B74A-63E736CF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E08755-F89F-4822-983F-DE870A8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C3A69-AF94-4EC7-B793-C3F45EA5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19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5CAB4-1F7E-4CB8-B32E-3EE42536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D3D5D9-0B8A-4E5B-802A-DDBF9958C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E010B4-026B-430A-8120-398F6E0C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CF72F9-E147-4894-9999-7BCC0F6F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B9F9B6-49F9-4A32-897E-4FDC60CD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92A3D-073F-45C5-BB30-8A59A7E7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71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E14873-C132-4146-B551-975FDD16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36BF20-A431-421B-AE7C-7606D98C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BA6C7-36CF-4D50-97C4-E5721D0B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F3AD-D184-413D-9CEE-2152171C6432}" type="datetimeFigureOut">
              <a:rPr lang="pt-BR" smtClean="0"/>
              <a:t>22/6/21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6B88A-E63E-4660-9E91-21237410B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DF951-44AD-42E9-9D2A-DD48ED00A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C4A8-38A5-47B0-9DB7-B5928068F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85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4DBA89-ED1A-4788-BEFB-F39BB74407E6}"/>
              </a:ext>
            </a:extLst>
          </p:cNvPr>
          <p:cNvSpPr txBox="1"/>
          <p:nvPr/>
        </p:nvSpPr>
        <p:spPr>
          <a:xfrm>
            <a:off x="1435994" y="1920895"/>
            <a:ext cx="93200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0" dirty="0"/>
              <a:t>Pra onde eu irei</a:t>
            </a:r>
          </a:p>
          <a:p>
            <a:pPr algn="r"/>
            <a:r>
              <a:rPr lang="pt-BR" sz="8000" dirty="0"/>
              <a:t>Morada</a:t>
            </a:r>
          </a:p>
        </p:txBody>
      </p:sp>
    </p:spTree>
    <p:extLst>
      <p:ext uri="{BB962C8B-B14F-4D97-AF65-F5344CB8AC3E}">
        <p14:creationId xmlns:p14="http://schemas.microsoft.com/office/powerpoint/2010/main" val="19095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78CCEAA-85CB-413B-AB0A-76E1095B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204"/>
            <a:ext cx="12192000" cy="33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1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9A88A8-3A69-4F5C-B480-C51746A1A690}"/>
              </a:ext>
            </a:extLst>
          </p:cNvPr>
          <p:cNvSpPr txBox="1"/>
          <p:nvPr/>
        </p:nvSpPr>
        <p:spPr>
          <a:xfrm>
            <a:off x="918693" y="612844"/>
            <a:ext cx="103546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E EU ME DESPEDI DOS </a:t>
            </a:r>
          </a:p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MEUS PAIS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EU QUEIMEI MINHAS CARROÇAS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E EU AFUNDEI MEUS </a:t>
            </a:r>
          </a:p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BARCOS NO CAIS</a:t>
            </a:r>
          </a:p>
          <a:p>
            <a:pPr algn="ctr"/>
            <a:r>
              <a:rPr lang="pt-BR" sz="6000" dirty="0">
                <a:solidFill>
                  <a:srgbClr val="202124"/>
                </a:solidFill>
              </a:rPr>
              <a:t>(2X)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4059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0BCF43-0C13-463F-896C-B18C3BF0B1C5}"/>
              </a:ext>
            </a:extLst>
          </p:cNvPr>
          <p:cNvSpPr txBox="1"/>
          <p:nvPr/>
        </p:nvSpPr>
        <p:spPr>
          <a:xfrm>
            <a:off x="1275008" y="612844"/>
            <a:ext cx="964198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PRA ONDE EU IREI, </a:t>
            </a:r>
          </a:p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SE EU NÃO TENHO PRA ONDE VOLTAR?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SÓ TENHO VOCÊ, DEUS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PALAVRA DE VIDA ETERNA</a:t>
            </a:r>
          </a:p>
          <a:p>
            <a:pPr algn="ctr"/>
            <a:r>
              <a:rPr lang="pt-BR" sz="6000" dirty="0">
                <a:solidFill>
                  <a:srgbClr val="202124"/>
                </a:solidFill>
              </a:rPr>
              <a:t>(8X)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6801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0A5609C-A91E-4073-B615-570F1D5E6ADC}"/>
              </a:ext>
            </a:extLst>
          </p:cNvPr>
          <p:cNvSpPr txBox="1"/>
          <p:nvPr/>
        </p:nvSpPr>
        <p:spPr>
          <a:xfrm>
            <a:off x="1571222" y="1536174"/>
            <a:ext cx="90495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SOU, SOU TOTALMENTE TEU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FUI ENCONTRADO </a:t>
            </a:r>
          </a:p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PELO TEU AMOR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PELO TEU AMOR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29449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7E35A0-F7D3-4EFF-9677-5FBA805D307C}"/>
              </a:ext>
            </a:extLst>
          </p:cNvPr>
          <p:cNvSpPr txBox="1"/>
          <p:nvPr/>
        </p:nvSpPr>
        <p:spPr>
          <a:xfrm>
            <a:off x="1471411" y="612844"/>
            <a:ext cx="92491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SOU, SOU TOTALMENTE TEU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FUI CONTEMPLADO EM </a:t>
            </a:r>
          </a:p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SER UM COM VOCÊ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SER UM COM VOCÊ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SER UM COM VOCÊ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SER UM COM VOCÊ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26438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7F0E051-9F15-41CE-B743-E0FD6EB1DA01}"/>
              </a:ext>
            </a:extLst>
          </p:cNvPr>
          <p:cNvSpPr txBox="1"/>
          <p:nvPr/>
        </p:nvSpPr>
        <p:spPr>
          <a:xfrm>
            <a:off x="1535806" y="1536174"/>
            <a:ext cx="91203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SOU, SOU TOTALMENTE TEU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FUI ENCONTRADO </a:t>
            </a:r>
          </a:p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PELO TEU AMOR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PELO TEU AMOR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1571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78D9CF9-34DA-4762-9D4B-68CED7D258C1}"/>
              </a:ext>
            </a:extLst>
          </p:cNvPr>
          <p:cNvSpPr txBox="1"/>
          <p:nvPr/>
        </p:nvSpPr>
        <p:spPr>
          <a:xfrm>
            <a:off x="1658154" y="428178"/>
            <a:ext cx="887569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SOU, SOU TOTALMENTE TEU</a:t>
            </a:r>
            <a:br>
              <a:rPr lang="pt-BR" sz="4800" dirty="0"/>
            </a:br>
            <a:r>
              <a:rPr lang="pt-BR" sz="4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FUI CONTEMPLADO EM </a:t>
            </a:r>
          </a:p>
          <a:p>
            <a:r>
              <a:rPr lang="pt-BR" sz="4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SER UM COM VOCÊ</a:t>
            </a:r>
            <a:br>
              <a:rPr lang="pt-BR" sz="4800" dirty="0"/>
            </a:br>
            <a:r>
              <a:rPr lang="pt-BR" sz="4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SER UM COM VOCÊ</a:t>
            </a:r>
            <a:br>
              <a:rPr lang="pt-BR" sz="4800" dirty="0"/>
            </a:br>
            <a:r>
              <a:rPr lang="pt-BR" sz="4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SER UM COM VOCÊ</a:t>
            </a:r>
            <a:br>
              <a:rPr lang="pt-BR" sz="4800" dirty="0"/>
            </a:br>
            <a:r>
              <a:rPr lang="pt-BR" sz="4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SER UM COM VOCÊ</a:t>
            </a:r>
            <a:br>
              <a:rPr lang="pt-BR" sz="4800" dirty="0"/>
            </a:br>
            <a:r>
              <a:rPr lang="pt-BR" sz="4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SOMOS UM COM VOCÊS</a:t>
            </a:r>
            <a:br>
              <a:rPr lang="pt-BR" sz="4800" dirty="0"/>
            </a:br>
            <a:r>
              <a:rPr lang="pt-BR" sz="4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UM COM VOCÊ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50148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190A1F-993A-4653-8C9F-E1A2966CA6AB}"/>
              </a:ext>
            </a:extLst>
          </p:cNvPr>
          <p:cNvSpPr txBox="1"/>
          <p:nvPr/>
        </p:nvSpPr>
        <p:spPr>
          <a:xfrm>
            <a:off x="605458" y="1720840"/>
            <a:ext cx="10981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ELE ABRIU MÃO DE SUA GLÓRIA</a:t>
            </a:r>
          </a:p>
          <a:p>
            <a:r>
              <a:rPr lang="pt-BR" sz="6000" dirty="0"/>
              <a:t>SANGROU NO MADEIRO POR MIM</a:t>
            </a:r>
          </a:p>
          <a:p>
            <a:r>
              <a:rPr lang="pt-BR" sz="6000" dirty="0"/>
              <a:t>ME CONECTOU, SALVOU CUROU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48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B00041-195E-4269-AD4A-547036BCFDFF}"/>
              </a:ext>
            </a:extLst>
          </p:cNvPr>
          <p:cNvSpPr txBox="1"/>
          <p:nvPr/>
        </p:nvSpPr>
        <p:spPr>
          <a:xfrm>
            <a:off x="400562" y="1738648"/>
            <a:ext cx="113908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ELE ME DEU UM DESTINO</a:t>
            </a:r>
          </a:p>
          <a:p>
            <a:r>
              <a:rPr lang="pt-BR" sz="6000" dirty="0"/>
              <a:t>UMA CAPA E UM POUCO DE VINHO</a:t>
            </a:r>
          </a:p>
          <a:p>
            <a:r>
              <a:rPr lang="pt-BR" sz="6000" dirty="0"/>
              <a:t>ELE ME DEU UNÇÃO, CAJADO E PÃO</a:t>
            </a:r>
          </a:p>
        </p:txBody>
      </p:sp>
    </p:spTree>
    <p:extLst>
      <p:ext uri="{BB962C8B-B14F-4D97-AF65-F5344CB8AC3E}">
        <p14:creationId xmlns:p14="http://schemas.microsoft.com/office/powerpoint/2010/main" val="18508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68F58B-12B9-488D-A35E-7D812515D79A}"/>
              </a:ext>
            </a:extLst>
          </p:cNvPr>
          <p:cNvSpPr txBox="1"/>
          <p:nvPr/>
        </p:nvSpPr>
        <p:spPr>
          <a:xfrm>
            <a:off x="1345340" y="1536174"/>
            <a:ext cx="95013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PÔS UM ANEL EM MEU DEDO</a:t>
            </a:r>
          </a:p>
          <a:p>
            <a:r>
              <a:rPr lang="pt-BR" sz="6000" dirty="0"/>
              <a:t>E ME TIROU O MEDO</a:t>
            </a:r>
          </a:p>
          <a:p>
            <a:r>
              <a:rPr lang="pt-BR" sz="6000" dirty="0"/>
              <a:t>NOVAS SANDÁLIAS PRA</a:t>
            </a:r>
          </a:p>
          <a:p>
            <a:r>
              <a:rPr lang="pt-BR" sz="6000" dirty="0"/>
              <a:t>SUPORTAR O IDE</a:t>
            </a:r>
          </a:p>
        </p:txBody>
      </p:sp>
    </p:spTree>
    <p:extLst>
      <p:ext uri="{BB962C8B-B14F-4D97-AF65-F5344CB8AC3E}">
        <p14:creationId xmlns:p14="http://schemas.microsoft.com/office/powerpoint/2010/main" val="16038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7B1820E-B1A8-400E-BD3E-F984AB4138DA}"/>
              </a:ext>
            </a:extLst>
          </p:cNvPr>
          <p:cNvSpPr txBox="1"/>
          <p:nvPr/>
        </p:nvSpPr>
        <p:spPr>
          <a:xfrm>
            <a:off x="1215048" y="1997839"/>
            <a:ext cx="97619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0" i="0" dirty="0">
                <a:solidFill>
                  <a:srgbClr val="202124"/>
                </a:solidFill>
                <a:effectLst/>
              </a:rPr>
              <a:t>PÔS UM ANEL EM MEU DEDO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E ME TIROU O MEDO</a:t>
            </a:r>
            <a:br>
              <a:rPr lang="pt-BR" sz="6000" dirty="0"/>
            </a:br>
            <a:r>
              <a:rPr lang="pt-BR" sz="6000" b="0" i="0" dirty="0">
                <a:solidFill>
                  <a:srgbClr val="202124"/>
                </a:solidFill>
                <a:effectLst/>
              </a:rPr>
              <a:t>NOVAS SANDÁLIAS E DISSE VAI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59126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9A88A8-3A69-4F5C-B480-C51746A1A690}"/>
              </a:ext>
            </a:extLst>
          </p:cNvPr>
          <p:cNvSpPr txBox="1"/>
          <p:nvPr/>
        </p:nvSpPr>
        <p:spPr>
          <a:xfrm>
            <a:off x="1287888" y="889843"/>
            <a:ext cx="96162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0" i="0" dirty="0">
                <a:solidFill>
                  <a:srgbClr val="202124"/>
                </a:solidFill>
                <a:effectLst/>
              </a:rPr>
              <a:t>E EU ME DESPEDI DOS </a:t>
            </a:r>
          </a:p>
          <a:p>
            <a:r>
              <a:rPr lang="pt-BR" sz="5400" b="0" i="0" dirty="0">
                <a:solidFill>
                  <a:srgbClr val="202124"/>
                </a:solidFill>
                <a:effectLst/>
              </a:rPr>
              <a:t>MEUS PAIS</a:t>
            </a:r>
            <a:br>
              <a:rPr lang="pt-BR" sz="5400" dirty="0"/>
            </a:br>
            <a:r>
              <a:rPr lang="pt-BR" sz="5400" b="0" i="0" dirty="0">
                <a:solidFill>
                  <a:srgbClr val="202124"/>
                </a:solidFill>
                <a:effectLst/>
              </a:rPr>
              <a:t>EU QUEIMEI MINHAS CARROÇAS</a:t>
            </a:r>
            <a:br>
              <a:rPr lang="pt-BR" sz="5400" dirty="0"/>
            </a:br>
            <a:r>
              <a:rPr lang="pt-BR" sz="5400" b="0" i="0" dirty="0">
                <a:solidFill>
                  <a:srgbClr val="202124"/>
                </a:solidFill>
                <a:effectLst/>
              </a:rPr>
              <a:t>E EU AFUNDEI MEUS </a:t>
            </a:r>
          </a:p>
          <a:p>
            <a:r>
              <a:rPr lang="pt-BR" sz="5400" b="0" i="0" dirty="0">
                <a:solidFill>
                  <a:srgbClr val="202124"/>
                </a:solidFill>
                <a:effectLst/>
              </a:rPr>
              <a:t>BARCOS NO CAIS</a:t>
            </a:r>
          </a:p>
          <a:p>
            <a:pPr algn="ctr"/>
            <a:r>
              <a:rPr lang="pt-BR" sz="5400" dirty="0">
                <a:solidFill>
                  <a:srgbClr val="202124"/>
                </a:solidFill>
              </a:rPr>
              <a:t>(2X)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7012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DBB4B1-7DF1-4EDE-BCCF-C24F91FE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6" y="1712827"/>
            <a:ext cx="11613887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8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BBC2B0-3D17-4E09-8D74-EA522BC3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" y="1712827"/>
            <a:ext cx="12016257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303AF2-75D4-4A30-AB26-E308C3AD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8" y="1255587"/>
            <a:ext cx="10144623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93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244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10</cp:revision>
  <dcterms:created xsi:type="dcterms:W3CDTF">2021-06-22T22:47:52Z</dcterms:created>
  <dcterms:modified xsi:type="dcterms:W3CDTF">2021-06-23T00:31:38Z</dcterms:modified>
</cp:coreProperties>
</file>