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5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43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52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16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1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0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05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3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8627-59E0-47D2-8E2F-132A9C8D29C6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951B-235D-4AF2-8774-FAAEED9C6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52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833" y="372855"/>
            <a:ext cx="11587397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PRIMEIRA ESSÊNCIA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86654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ALINE BARROS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9810" y="2022954"/>
            <a:ext cx="11387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ADORO, TE ADORO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SOBRE MIM SENHOR, VEM SOBRE MIM 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4701" y="314076"/>
            <a:ext cx="113275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SENHOR, E ME RESGATA TODOS OS DIAS SÓ PRA TE ADORAR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SER TEU BOM PERFUME, PRIMEIRA ESSÊNCIA,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JARDIM PARTICULAR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9810" y="265518"/>
            <a:ext cx="114025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ESTOU NO MEU JARDIM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TRANQUEI A PORTA E ABRI MEU CORAÇÃO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REGUEI MINHAS RAÍZES COM MINHAS LÁGRIMAS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GOTAS DE ADORAÇÃO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770" y="287685"/>
            <a:ext cx="113275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NÃO QUERO QUE OS MEUS OLHOS PERCAM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BRILHO DO PRIMEIRO AMOR POR TI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29652" y="422595"/>
            <a:ext cx="109977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QUERO QUE EM MIM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PERCA O DESEJO DE TE ADORAR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789" y="374036"/>
            <a:ext cx="1150744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SENHOR, E ME RESGATA TODOS OS DIAS SÓ PRA TE ADORAR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SER TEU BOM PERFUME, PRIMEIRA ESSÊNCIA,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JARDIM PARTICULAR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9810" y="220547"/>
            <a:ext cx="1162737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ESTOU NO MEU JARDIM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TRANQUEI A PORTA E ABRI MEU CORAÇÃO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REGUEI MINHAS RAÍZES COM MINHAS LÁGRIMAS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GOTAS DE ADORAÇÃO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4720" y="362635"/>
            <a:ext cx="112676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 NÃO QUERO QUE OS MEUS OLHOS PERCAM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BRILHO DO PRIMEIRO AMOR POR TI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34583" y="512536"/>
            <a:ext cx="111326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QUERO QUE EM MIM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PERCA</a:t>
            </a:r>
          </a:p>
          <a:p>
            <a:r>
              <a:rPr lang="pt-BR" sz="60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O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 DESEJO DE TE ADORAR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29652" y="359047"/>
            <a:ext cx="1114768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SENHOR, E ME RESGATA TODOS OS DIAS SÓ PRA TE ADORAR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QUERO SER TEU BOM PERFUME, PRIMEIRA ESSÊNCIA,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JARDIM PARTICULAR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PRIMEIRA ESSÊNCIA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PRIMEIRA ESSÊNCIA</dc:title>
  <dc:creator>Carlos</dc:creator>
  <cp:lastModifiedBy>Carlos</cp:lastModifiedBy>
  <cp:revision>4</cp:revision>
  <dcterms:created xsi:type="dcterms:W3CDTF">2022-12-08T23:06:36Z</dcterms:created>
  <dcterms:modified xsi:type="dcterms:W3CDTF">2022-12-11T19:59:00Z</dcterms:modified>
</cp:coreProperties>
</file>