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4" r:id="rId8"/>
    <p:sldId id="260" r:id="rId9"/>
    <p:sldId id="265" r:id="rId10"/>
    <p:sldId id="261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01148" y="-2097158"/>
            <a:ext cx="10895526" cy="4581660"/>
          </a:xfrm>
        </p:spPr>
        <p:txBody>
          <a:bodyPr>
            <a:normAutofit/>
          </a:bodyPr>
          <a:lstStyle/>
          <a:p>
            <a:pPr algn="r"/>
            <a:r>
              <a:rPr lang="pt-BR" sz="44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Quando o Vento Soprar</a:t>
            </a:r>
            <a:br>
              <a:rPr lang="pt-BR" sz="54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32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Tino</a:t>
            </a:r>
            <a:br>
              <a:rPr lang="pt-BR" sz="54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54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35920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90342" y="5059015"/>
            <a:ext cx="10211315" cy="8368050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Quando o vento soprar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Tudo vai se mover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0338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90342" y="3627780"/>
            <a:ext cx="10211315" cy="8368050"/>
          </a:xfrm>
        </p:spPr>
        <p:txBody>
          <a:bodyPr>
            <a:noAutofit/>
          </a:bodyPr>
          <a:lstStyle/>
          <a:p>
            <a:pPr algn="ctr"/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Tudo volta ao lugar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Quando o vento soprar 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48889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90342" y="2282311"/>
            <a:ext cx="10211315" cy="5702123"/>
          </a:xfrm>
        </p:spPr>
        <p:txBody>
          <a:bodyPr>
            <a:noAutofit/>
          </a:bodyPr>
          <a:lstStyle/>
          <a:p>
            <a:pPr algn="ctr"/>
            <a: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SOPRA ESPÍRITO, </a:t>
            </a:r>
            <a:b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LEVANTA OS CAÍDOS </a:t>
            </a:r>
            <a:b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cap="none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05767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43236" y="2706380"/>
            <a:ext cx="10211315" cy="5702123"/>
          </a:xfrm>
        </p:spPr>
        <p:txBody>
          <a:bodyPr>
            <a:noAutofit/>
          </a:bodyPr>
          <a:lstStyle/>
          <a:p>
            <a:pPr algn="ctr"/>
            <a: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RESTAURA AS FERIDAS, DORES ANTIGAS</a:t>
            </a:r>
            <a:b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VEM PRA CURAR</a:t>
            </a:r>
            <a:b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cap="none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18313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90342" y="2859157"/>
            <a:ext cx="10211315" cy="6796827"/>
          </a:xfrm>
        </p:spPr>
        <p:txBody>
          <a:bodyPr>
            <a:noAutofit/>
          </a:bodyPr>
          <a:lstStyle/>
          <a:p>
            <a:pPr algn="ctr"/>
            <a: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SOPRA ESPÍRITO, </a:t>
            </a:r>
            <a:b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TRAZENDO VIDA</a:t>
            </a:r>
            <a:b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cap="none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20169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90342" y="2885661"/>
            <a:ext cx="10211315" cy="6796827"/>
          </a:xfrm>
        </p:spPr>
        <p:txBody>
          <a:bodyPr>
            <a:noAutofit/>
          </a:bodyPr>
          <a:lstStyle/>
          <a:p>
            <a:pPr algn="ctr"/>
            <a:b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JUNTA OS PEDAÇOS JÁ OUÇO RUÍDOS DO TEU AGIR</a:t>
            </a:r>
            <a:b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cap="none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8898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90342" y="4184372"/>
            <a:ext cx="10211315" cy="6796827"/>
          </a:xfrm>
        </p:spPr>
        <p:txBody>
          <a:bodyPr>
            <a:noAutofit/>
          </a:bodyPr>
          <a:lstStyle/>
          <a:p>
            <a:pPr algn="ctr"/>
            <a: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FAZ LEVANTAR DO VALE PÕE DE PÉ OS OSSOS SECOS</a:t>
            </a:r>
            <a:b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cap="none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55432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90342" y="1520684"/>
            <a:ext cx="10211315" cy="6796827"/>
          </a:xfrm>
        </p:spPr>
        <p:txBody>
          <a:bodyPr>
            <a:noAutofit/>
          </a:bodyPr>
          <a:lstStyle/>
          <a:p>
            <a:pPr algn="ctr"/>
            <a:b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COM TEU PODER, </a:t>
            </a:r>
            <a:b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VEM RESTAURAR</a:t>
            </a:r>
            <a:b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cap="none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71882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90342" y="4701210"/>
            <a:ext cx="10211315" cy="6796827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Da multidão de caídos Faz senhor, um povo forte Marchar 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02078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90342" y="3429000"/>
            <a:ext cx="10211315" cy="6796827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sobre a terra, quando o vento soprar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60514884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</TotalTime>
  <Words>51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Aharoni</vt:lpstr>
      <vt:lpstr>Arial Black</vt:lpstr>
      <vt:lpstr>Century Gothic</vt:lpstr>
      <vt:lpstr>Wingdings 3</vt:lpstr>
      <vt:lpstr>Fatia</vt:lpstr>
      <vt:lpstr>Quando o Vento Soprar Tino </vt:lpstr>
      <vt:lpstr>SOPRA ESPÍRITO,  LEVANTA OS CAÍDOS   </vt:lpstr>
      <vt:lpstr> RESTAURA AS FERIDAS, DORES ANTIGAS VEM PRA CURAR  </vt:lpstr>
      <vt:lpstr>SOPRA ESPÍRITO,  TRAZENDO VIDA    </vt:lpstr>
      <vt:lpstr> JUNTA OS PEDAÇOS JÁ OUÇO RUÍDOS DO TEU AGIR   </vt:lpstr>
      <vt:lpstr>FAZ LEVANTAR DO VALE PÕE DE PÉ OS OSSOS SECOS    </vt:lpstr>
      <vt:lpstr> COM TEU PODER,  VEM RESTAURAR   </vt:lpstr>
      <vt:lpstr>Da multidão de caídos Faz senhor, um povo forte Marchar     </vt:lpstr>
      <vt:lpstr> sobre a terra, quando o vento soprar    </vt:lpstr>
      <vt:lpstr>Quando o vento soprar Tudo vai se mover       </vt:lpstr>
      <vt:lpstr> Tudo volta ao lugar Quando o vento soprar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Quando o Vento Soprar Tino </dc:title>
  <dc:creator>Pastor Marcio</dc:creator>
  <cp:lastModifiedBy>GARDÊNIA</cp:lastModifiedBy>
  <cp:revision>4</cp:revision>
  <dcterms:created xsi:type="dcterms:W3CDTF">2015-08-09T14:05:30Z</dcterms:created>
  <dcterms:modified xsi:type="dcterms:W3CDTF">2018-10-09T18:25:12Z</dcterms:modified>
</cp:coreProperties>
</file>