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70" r:id="rId7"/>
    <p:sldId id="269" r:id="rId8"/>
    <p:sldId id="271" r:id="rId9"/>
    <p:sldId id="287" r:id="rId10"/>
    <p:sldId id="286" r:id="rId11"/>
    <p:sldId id="261" r:id="rId1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5" d="100"/>
          <a:sy n="65" d="100"/>
        </p:scale>
        <p:origin x="750" y="60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21/01/2019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2097" y="-819472"/>
            <a:ext cx="11517379" cy="2952328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latin typeface="Arial Black" pitchFamily="34" charset="0"/>
                <a:cs typeface="Aharoni" pitchFamily="2" charset="-79"/>
              </a:rPr>
              <a:t>QUARTO SECRETO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8373" y="2450"/>
            <a:ext cx="8821103" cy="2952328"/>
          </a:xfrm>
        </p:spPr>
        <p:txBody>
          <a:bodyPr/>
          <a:lstStyle/>
          <a:p>
            <a:pPr algn="r"/>
            <a:endParaRPr lang="pt-BR" b="1" u="sng" dirty="0">
              <a:solidFill>
                <a:schemeClr val="tx1"/>
              </a:solidFill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endParaRPr lang="pt-BR" b="1" u="sng" dirty="0">
              <a:solidFill>
                <a:schemeClr val="tx1"/>
              </a:solidFill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MARQUIHOS GOMES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052736"/>
            <a:ext cx="118090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FALO CONTIGO NAS HORAS DE ANGUSTIAS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SOU O TEU PASTOR</a:t>
            </a:r>
          </a:p>
        </p:txBody>
      </p:sp>
    </p:spTree>
    <p:extLst>
      <p:ext uri="{BB962C8B-B14F-4D97-AF65-F5344CB8AC3E}">
        <p14:creationId xmlns:p14="http://schemas.microsoft.com/office/powerpoint/2010/main" val="111065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74173" y="319260"/>
            <a:ext cx="1105322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EU SOU TEU DEUS</a:t>
            </a:r>
          </a:p>
          <a:p>
            <a:pPr algn="ct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EU TE OUVI</a:t>
            </a:r>
          </a:p>
          <a:p>
            <a:pPr algn="ct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EU TE VISITEI</a:t>
            </a:r>
          </a:p>
          <a:p>
            <a:pPr algn="ct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CHAMEI PELO TEU NOME LÁ NO MEIO DO DESERTO</a:t>
            </a:r>
          </a:p>
          <a:p>
            <a:pPr algn="ctr"/>
            <a:r>
              <a:rPr lang="pt-BR" sz="6000" b="1" dirty="0">
                <a:latin typeface="Arial Black" panose="020B0A04020102090204" pitchFamily="34" charset="0"/>
                <a:cs typeface="Aharoni" pitchFamily="2" charset="-79"/>
              </a:rPr>
              <a:t>NO MEU LUGAR SECRETO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FA1763-D6BF-482D-8186-55F98789E755}"/>
              </a:ext>
            </a:extLst>
          </p:cNvPr>
          <p:cNvSpPr/>
          <p:nvPr/>
        </p:nvSpPr>
        <p:spPr>
          <a:xfrm>
            <a:off x="1298112" y="136368"/>
            <a:ext cx="100053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latin typeface="Arial Black" panose="020B0A04020102090204" pitchFamily="34" charset="0"/>
              </a:rPr>
              <a:t>FECHA A PORTA DO TEU QUARTO E ORA</a:t>
            </a:r>
          </a:p>
          <a:p>
            <a:pPr algn="ctr"/>
            <a:r>
              <a:rPr lang="pt-BR" sz="5400" b="1" dirty="0">
                <a:latin typeface="Arial Black" panose="020B0A04020102090204" pitchFamily="34" charset="0"/>
              </a:rPr>
              <a:t>FECHA A PORTA DO TEU QUARTO E ORA</a:t>
            </a:r>
          </a:p>
          <a:p>
            <a:pPr algn="ctr"/>
            <a:r>
              <a:rPr lang="pt-BR" sz="5400" b="1" dirty="0">
                <a:latin typeface="Arial Black" panose="020B0A04020102090204" pitchFamily="34" charset="0"/>
              </a:rPr>
              <a:t>FECHA A PORTA DO TEU QUARTO E ORA</a:t>
            </a:r>
          </a:p>
          <a:p>
            <a:pPr algn="ctr"/>
            <a:r>
              <a:rPr lang="pt-BR" sz="5400" b="1" dirty="0">
                <a:latin typeface="Arial Black" panose="020B0A04020102090204" pitchFamily="34" charset="0"/>
              </a:rPr>
              <a:t>FECHA A PORTA DO TEU QUARTO E ORA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052736"/>
            <a:ext cx="118090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VOU REVELAR OS MEUS MISTÉRIOS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COMO NINGUÉM REVELOU</a:t>
            </a:r>
          </a:p>
        </p:txBody>
      </p:sp>
    </p:spTree>
    <p:extLst>
      <p:ext uri="{BB962C8B-B14F-4D97-AF65-F5344CB8AC3E}">
        <p14:creationId xmlns:p14="http://schemas.microsoft.com/office/powerpoint/2010/main" val="50956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81F85-706F-4E46-9C89-D7BE031E3F59}"/>
              </a:ext>
            </a:extLst>
          </p:cNvPr>
          <p:cNvSpPr/>
          <p:nvPr/>
        </p:nvSpPr>
        <p:spPr>
          <a:xfrm>
            <a:off x="468139" y="920621"/>
            <a:ext cx="116652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VOU ENXUGAR AS TUAS LÁGRIMAS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COMO NINGUÉM ENXUGOU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213A72-1779-47AC-B677-CE7B2A30A705}"/>
              </a:ext>
            </a:extLst>
          </p:cNvPr>
          <p:cNvSpPr/>
          <p:nvPr/>
        </p:nvSpPr>
        <p:spPr>
          <a:xfrm>
            <a:off x="485236" y="920621"/>
            <a:ext cx="11665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VOU REVELAR OS MEUS MISTÉRIOS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COMO NINGUÉM REVELOU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8119" y="764704"/>
            <a:ext cx="12025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VOU ENXUGAR AS TUAS LÁGRIMAS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COMO NINGUÉM ENXUGOU</a:t>
            </a:r>
          </a:p>
        </p:txBody>
      </p:sp>
    </p:spTree>
    <p:extLst>
      <p:ext uri="{BB962C8B-B14F-4D97-AF65-F5344CB8AC3E}">
        <p14:creationId xmlns:p14="http://schemas.microsoft.com/office/powerpoint/2010/main" val="27582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459FD3-3FA6-4FCC-BFDD-764A60F9CFEB}"/>
              </a:ext>
            </a:extLst>
          </p:cNvPr>
          <p:cNvSpPr/>
          <p:nvPr/>
        </p:nvSpPr>
        <p:spPr>
          <a:xfrm>
            <a:off x="180107" y="920621"/>
            <a:ext cx="12241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FALO CONTIGO NAS HORAS AMARGAS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FALO CONTIGO SOU O TEU AMOR</a:t>
            </a:r>
          </a:p>
        </p:txBody>
      </p:sp>
    </p:spTree>
    <p:extLst>
      <p:ext uri="{BB962C8B-B14F-4D97-AF65-F5344CB8AC3E}">
        <p14:creationId xmlns:p14="http://schemas.microsoft.com/office/powerpoint/2010/main" val="34088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052736"/>
            <a:ext cx="118090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FALO CONTIGO NAS HORAS DE ANGUSTIAS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SOU O TEU PASTOR</a:t>
            </a:r>
          </a:p>
        </p:txBody>
      </p:sp>
    </p:spTree>
    <p:extLst>
      <p:ext uri="{BB962C8B-B14F-4D97-AF65-F5344CB8AC3E}">
        <p14:creationId xmlns:p14="http://schemas.microsoft.com/office/powerpoint/2010/main" val="167008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459FD3-3FA6-4FCC-BFDD-764A60F9CFEB}"/>
              </a:ext>
            </a:extLst>
          </p:cNvPr>
          <p:cNvSpPr/>
          <p:nvPr/>
        </p:nvSpPr>
        <p:spPr>
          <a:xfrm>
            <a:off x="180107" y="920621"/>
            <a:ext cx="122413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FALO CONTIGO NAS HORAS AMARGAS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FALO CONTIGO SOU O TEU AMOR</a:t>
            </a:r>
          </a:p>
        </p:txBody>
      </p:sp>
    </p:spTree>
    <p:extLst>
      <p:ext uri="{BB962C8B-B14F-4D97-AF65-F5344CB8AC3E}">
        <p14:creationId xmlns:p14="http://schemas.microsoft.com/office/powerpoint/2010/main" val="3729370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139</Words>
  <Application>Microsoft Office PowerPoint</Application>
  <PresentationFormat>Personalizar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Tema do Office</vt:lpstr>
      <vt:lpstr>QUARTO SECRETO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18</cp:revision>
  <dcterms:created xsi:type="dcterms:W3CDTF">2016-06-03T02:05:38Z</dcterms:created>
  <dcterms:modified xsi:type="dcterms:W3CDTF">2019-01-21T15:54:22Z</dcterms:modified>
</cp:coreProperties>
</file>