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9836" y="-2101646"/>
            <a:ext cx="9978873" cy="4516822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Ministério </a:t>
            </a:r>
            <a:r>
              <a:rPr lang="pt-BR" sz="4400" b="1" dirty="0" err="1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koinonya</a:t>
            </a:r>
            <a:endParaRPr lang="pt-BR" sz="44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5748644"/>
            <a:ext cx="11204620" cy="506139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Incomparável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incendiou meu coração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16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1182" y="4121424"/>
            <a:ext cx="12894364" cy="568145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amor que me transforma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que me faz vencer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24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342900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ESTOU EM TUA PRESENÇA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TE ADORAR E TE AMAR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08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724766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DE VER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TEUS OLHOS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MEUS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46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1545323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 EM TOTAL CONSAGRAÇÃO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18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98981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capaz de abrir mão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81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448339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bem mais precioso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alguém pode ter o seu próprio filho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51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390421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mediu sacrifícios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50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6982"/>
            <a:ext cx="11698310" cy="754194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me </a:t>
            </a: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salvar e para restaurar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300696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minha vida por inteiro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77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 Black</vt:lpstr>
      <vt:lpstr>Century Gothic</vt:lpstr>
      <vt:lpstr>Wingdings 3</vt:lpstr>
      <vt:lpstr>Fatia</vt:lpstr>
      <vt:lpstr>Que amor é esse Ministério koinonya</vt:lpstr>
      <vt:lpstr>EU ESTOU EM TUA PRESENÇA PRA TE ADORAR E TE AMAR  </vt:lpstr>
      <vt:lpstr> SÓ DE VER  OS TEUS OLHOS NOS MEUS  </vt:lpstr>
      <vt:lpstr> EU ME RENDO EM TOTAL CONSAGRAÇÃO </vt:lpstr>
      <vt:lpstr>Que amor é esse capaz de abrir mão  </vt:lpstr>
      <vt:lpstr> do bem mais precioso que alguém pode ter o seu próprio filho </vt:lpstr>
      <vt:lpstr>Que amor é esse não mediu sacrifícios   </vt:lpstr>
      <vt:lpstr> PARA me salvar e para restaurar  </vt:lpstr>
      <vt:lpstr> a minha vida por inteiro  </vt:lpstr>
      <vt:lpstr>Incomparável amor que incendiou meu coração    </vt:lpstr>
      <vt:lpstr> amor que me transforma e que me faz vencer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amor é esse Ministério koinonia</dc:title>
  <dc:creator>Pastor Marcio</dc:creator>
  <cp:lastModifiedBy>Carlos</cp:lastModifiedBy>
  <cp:revision>6</cp:revision>
  <dcterms:created xsi:type="dcterms:W3CDTF">2015-10-04T20:19:36Z</dcterms:created>
  <dcterms:modified xsi:type="dcterms:W3CDTF">2022-10-23T19:52:46Z</dcterms:modified>
</cp:coreProperties>
</file>