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780507" y="1196752"/>
            <a:ext cx="864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QUEBRANTADO</a:t>
            </a:r>
          </a:p>
          <a:p>
            <a:pPr algn="r"/>
            <a:r>
              <a:rPr lang="pt-BR" sz="5400" b="1" u="sng" dirty="0">
                <a:latin typeface="Arial Black" panose="020B0A04020102020204" pitchFamily="34" charset="0"/>
                <a:cs typeface="Aharoni" pitchFamily="2" charset="-79"/>
              </a:rPr>
              <a:t>VINEYARD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181910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2089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09527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IMPRESSIONANTE É O SEU AMOR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ME REDIMIU E ME MOSTROU O QUANTO É FIEL</a:t>
            </a:r>
          </a:p>
        </p:txBody>
      </p:sp>
    </p:spTree>
    <p:extLst>
      <p:ext uri="{BB962C8B-B14F-4D97-AF65-F5344CB8AC3E}">
        <p14:creationId xmlns:p14="http://schemas.microsoft.com/office/powerpoint/2010/main" val="20473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364294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1071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95" y="692696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OLHO PARA CRUZ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PARA A CRUZ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VOU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428178"/>
            <a:ext cx="126015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DO SEU SOFRER PARTICIPAR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DA SUA OBRA VOU CANTAR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980728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MEU SALVADOR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NA CRUZ MOSTROU O AMOR DO PAI</a:t>
            </a:r>
          </a:p>
          <a:p>
            <a:pPr algn="ctr"/>
            <a:r>
              <a:rPr lang="pt-BR" sz="8500" b="1" dirty="0">
                <a:latin typeface="Arial Black" panose="020B0A04020102020204" pitchFamily="34" charset="0"/>
                <a:cs typeface="Aharoni" pitchFamily="2" charset="-79"/>
              </a:rPr>
              <a:t> O JUSTO DEUS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836712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PELA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CHAMOU GENTILMENTE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ATRAIU E EU 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SEM PALAVRAS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APROXIMO QUEBRANTADO POR SEU AMOR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1538" y="188640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IMERECIDA VIDA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DE GRAÇA RECEBI POR SUA CRUZ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DA MORTE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ME LIVROU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20974" y="620688"/>
            <a:ext cx="126015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TROUXE MINHA VIDA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ESTAVA CONDENADO </a:t>
            </a:r>
          </a:p>
        </p:txBody>
      </p:sp>
    </p:spTree>
    <p:extLst>
      <p:ext uri="{BB962C8B-B14F-4D97-AF65-F5344CB8AC3E}">
        <p14:creationId xmlns:p14="http://schemas.microsoft.com/office/powerpoint/2010/main" val="16843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3221" y="548680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MAS AGORA PELA CRUZ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FUI RECONCILIADO</a:t>
            </a:r>
          </a:p>
        </p:txBody>
      </p:sp>
    </p:spTree>
    <p:extLst>
      <p:ext uri="{BB962C8B-B14F-4D97-AF65-F5344CB8AC3E}">
        <p14:creationId xmlns:p14="http://schemas.microsoft.com/office/powerpoint/2010/main" val="340603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139</Words>
  <Application>Microsoft Office PowerPoint</Application>
  <PresentationFormat>Personalizar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21</cp:revision>
  <dcterms:created xsi:type="dcterms:W3CDTF">2016-06-03T20:54:36Z</dcterms:created>
  <dcterms:modified xsi:type="dcterms:W3CDTF">2019-10-20T21:15:05Z</dcterms:modified>
</cp:coreProperties>
</file>