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66" r:id="rId7"/>
    <p:sldId id="267" r:id="rId8"/>
    <p:sldId id="259" r:id="rId9"/>
    <p:sldId id="268" r:id="rId10"/>
    <p:sldId id="260" r:id="rId11"/>
    <p:sldId id="269" r:id="rId12"/>
    <p:sldId id="261" r:id="rId13"/>
    <p:sldId id="270" r:id="rId14"/>
    <p:sldId id="271" r:id="rId15"/>
    <p:sldId id="275" r:id="rId16"/>
    <p:sldId id="262" r:id="rId17"/>
    <p:sldId id="272" r:id="rId18"/>
    <p:sldId id="263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7022" y="-321366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Raridade</a:t>
            </a: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Anderson Freire</a:t>
            </a:r>
          </a:p>
        </p:txBody>
      </p:sp>
    </p:spTree>
    <p:extLst>
      <p:ext uri="{BB962C8B-B14F-4D97-AF65-F5344CB8AC3E}">
        <p14:creationId xmlns:p14="http://schemas.microsoft.com/office/powerpoint/2010/main" val="178503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5813" y="4277139"/>
            <a:ext cx="10380373" cy="3799267"/>
          </a:xfrm>
        </p:spPr>
        <p:txBody>
          <a:bodyPr>
            <a:noAutofit/>
          </a:bodyPr>
          <a:lstStyle/>
          <a:p>
            <a:pPr algn="ctr"/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VOCÊ FEZ OU DEIXOU DE FAZER  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562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5813" y="2665554"/>
            <a:ext cx="10380373" cy="3799267"/>
          </a:xfrm>
        </p:spPr>
        <p:txBody>
          <a:bodyPr>
            <a:noAutofit/>
          </a:bodyPr>
          <a:lstStyle/>
          <a:p>
            <a:pPr algn="ctr"/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MUDOU O INÍCIO DEUS ESCOLHEU VOCÊ,</a:t>
            </a:r>
          </a:p>
        </p:txBody>
      </p:sp>
    </p:spTree>
    <p:extLst>
      <p:ext uri="{BB962C8B-B14F-4D97-AF65-F5344CB8AC3E}">
        <p14:creationId xmlns:p14="http://schemas.microsoft.com/office/powerpoint/2010/main" val="128023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3535" y="3578087"/>
            <a:ext cx="10994639" cy="4128053"/>
          </a:xfrm>
        </p:spPr>
        <p:txBody>
          <a:bodyPr>
            <a:noAutofit/>
          </a:bodyPr>
          <a:lstStyle/>
          <a:p>
            <a:pPr algn="ctr"/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SUA RARIDADE NÃO ESTÁ 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NAQUILO QUE VOCÊ POSSUI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387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472" y="1391479"/>
            <a:ext cx="12015056" cy="4755289"/>
          </a:xfrm>
        </p:spPr>
        <p:txBody>
          <a:bodyPr>
            <a:noAutofit/>
          </a:bodyPr>
          <a:lstStyle/>
          <a:p>
            <a:pPr algn="ctr"/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OU QUE SABE FAZER ISSO É MISTÉRIO DE DEUS COM VOCÊ</a:t>
            </a:r>
          </a:p>
        </p:txBody>
      </p:sp>
    </p:spTree>
    <p:extLst>
      <p:ext uri="{BB962C8B-B14F-4D97-AF65-F5344CB8AC3E}">
        <p14:creationId xmlns:p14="http://schemas.microsoft.com/office/powerpoint/2010/main" val="319737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54765" y="2292626"/>
            <a:ext cx="13901530" cy="5940333"/>
          </a:xfrm>
        </p:spPr>
        <p:txBody>
          <a:bodyPr>
            <a:noAutofit/>
          </a:bodyPr>
          <a:lstStyle/>
          <a:p>
            <a:pPr algn="ctr"/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VOCÊ É UM ESPELHO 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7759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54765" y="1258956"/>
            <a:ext cx="13901530" cy="5940333"/>
          </a:xfrm>
        </p:spPr>
        <p:txBody>
          <a:bodyPr>
            <a:noAutofit/>
          </a:bodyPr>
          <a:lstStyle/>
          <a:p>
            <a:pPr algn="ctr"/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REFLETE A IMAGEM DO SENHOR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781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9070" y="3429000"/>
            <a:ext cx="10753859" cy="4520484"/>
          </a:xfrm>
        </p:spPr>
        <p:txBody>
          <a:bodyPr>
            <a:noAutofit/>
          </a:bodyPr>
          <a:lstStyle/>
          <a:p>
            <a:pPr algn="ctr"/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CHORE SE O MUNDO AINDA NÃO NOTOU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022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8030" y="927652"/>
            <a:ext cx="12268060" cy="5331434"/>
          </a:xfrm>
        </p:spPr>
        <p:txBody>
          <a:bodyPr>
            <a:noAutofit/>
          </a:bodyPr>
          <a:lstStyle/>
          <a:p>
            <a:pPr algn="ctr"/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JÁ É O BASTANTE DEUS 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RECONHECER O SEU VALOR</a:t>
            </a:r>
          </a:p>
        </p:txBody>
      </p:sp>
    </p:spTree>
    <p:extLst>
      <p:ext uri="{BB962C8B-B14F-4D97-AF65-F5344CB8AC3E}">
        <p14:creationId xmlns:p14="http://schemas.microsoft.com/office/powerpoint/2010/main" val="261019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915479"/>
            <a:ext cx="12243283" cy="5131950"/>
          </a:xfrm>
        </p:spPr>
        <p:txBody>
          <a:bodyPr>
            <a:noAutofit/>
          </a:bodyPr>
          <a:lstStyle/>
          <a:p>
            <a:pPr algn="ctr"/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VOCÊ PRECIOSO, 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MAIS RARO QUE O OURO PURO DE OFIR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469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5087" y="3429000"/>
            <a:ext cx="10753859" cy="4520484"/>
          </a:xfrm>
        </p:spPr>
        <p:txBody>
          <a:bodyPr>
            <a:noAutofit/>
          </a:bodyPr>
          <a:lstStyle/>
          <a:p>
            <a:pPr algn="ctr"/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VOCÊ DESISTIU, 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NÃO VAI DESISTIR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375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7707" y="4958366"/>
            <a:ext cx="10676586" cy="3799267"/>
          </a:xfrm>
        </p:spPr>
        <p:txBody>
          <a:bodyPr>
            <a:noAutofit/>
          </a:bodyPr>
          <a:lstStyle/>
          <a:p>
            <a:pPr algn="ctr"/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CONSIGO IR ALÉM DO TEU OLHAR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643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9070" y="2572788"/>
            <a:ext cx="10753859" cy="4520484"/>
          </a:xfrm>
        </p:spPr>
        <p:txBody>
          <a:bodyPr>
            <a:noAutofit/>
          </a:bodyPr>
          <a:lstStyle/>
          <a:p>
            <a:pPr algn="ctr"/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ESTÁ AQUI PRA TE LEVANTAR 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5978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9070" y="492197"/>
            <a:ext cx="10753859" cy="4520484"/>
          </a:xfrm>
        </p:spPr>
        <p:txBody>
          <a:bodyPr>
            <a:noAutofit/>
          </a:bodyPr>
          <a:lstStyle/>
          <a:p>
            <a:pPr algn="ctr"/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O MUNDO TE FIZER CAIR</a:t>
            </a:r>
          </a:p>
        </p:txBody>
      </p:sp>
    </p:spTree>
    <p:extLst>
      <p:ext uri="{BB962C8B-B14F-4D97-AF65-F5344CB8AC3E}">
        <p14:creationId xmlns:p14="http://schemas.microsoft.com/office/powerpoint/2010/main" val="409092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7707" y="3323778"/>
            <a:ext cx="10676586" cy="3799267"/>
          </a:xfrm>
        </p:spPr>
        <p:txBody>
          <a:bodyPr>
            <a:noAutofit/>
          </a:bodyPr>
          <a:lstStyle/>
          <a:p>
            <a:pPr algn="ctr"/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O QUE EU CONSIGO É IMAGINAR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541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7707" y="2837833"/>
            <a:ext cx="10676586" cy="3799267"/>
          </a:xfrm>
        </p:spPr>
        <p:txBody>
          <a:bodyPr>
            <a:noAutofit/>
          </a:bodyPr>
          <a:lstStyle/>
          <a:p>
            <a:pPr algn="ctr"/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RIQUEZA QUE EXISTE DENTRO DE VOCÊ</a:t>
            </a:r>
          </a:p>
        </p:txBody>
      </p:sp>
    </p:spTree>
    <p:extLst>
      <p:ext uri="{BB962C8B-B14F-4D97-AF65-F5344CB8AC3E}">
        <p14:creationId xmlns:p14="http://schemas.microsoft.com/office/powerpoint/2010/main" val="300915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31406"/>
            <a:ext cx="12134046" cy="3787883"/>
          </a:xfrm>
        </p:spPr>
        <p:txBody>
          <a:bodyPr>
            <a:noAutofit/>
          </a:bodyPr>
          <a:lstStyle/>
          <a:p>
            <a:pPr algn="ctr"/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OURO EU CONSIGO SÓ ADMIRAR</a:t>
            </a:r>
          </a:p>
        </p:txBody>
      </p:sp>
    </p:spTree>
    <p:extLst>
      <p:ext uri="{BB962C8B-B14F-4D97-AF65-F5344CB8AC3E}">
        <p14:creationId xmlns:p14="http://schemas.microsoft.com/office/powerpoint/2010/main" val="100644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0811" y="3791988"/>
            <a:ext cx="11230377" cy="3799267"/>
          </a:xfrm>
        </p:spPr>
        <p:txBody>
          <a:bodyPr>
            <a:noAutofit/>
          </a:bodyPr>
          <a:lstStyle/>
          <a:p>
            <a:pPr algn="ctr"/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TE OLHANDO EU POSSO A 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ADORAR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431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0811" y="2417262"/>
            <a:ext cx="11230377" cy="3799267"/>
          </a:xfrm>
        </p:spPr>
        <p:txBody>
          <a:bodyPr>
            <a:noAutofit/>
          </a:bodyPr>
          <a:lstStyle/>
          <a:p>
            <a:pPr algn="ctr"/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SUA ALMA É UM BEM QUE NUNCA ENVELHECERÁ</a:t>
            </a:r>
          </a:p>
        </p:txBody>
      </p:sp>
    </p:spTree>
    <p:extLst>
      <p:ext uri="{BB962C8B-B14F-4D97-AF65-F5344CB8AC3E}">
        <p14:creationId xmlns:p14="http://schemas.microsoft.com/office/powerpoint/2010/main" val="253247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5813" y="2629296"/>
            <a:ext cx="10380373" cy="3799267"/>
          </a:xfrm>
        </p:spPr>
        <p:txBody>
          <a:bodyPr>
            <a:noAutofit/>
          </a:bodyPr>
          <a:lstStyle/>
          <a:p>
            <a:pPr algn="ctr"/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PECADO NÃO CONSEGUE ESCONDER</a:t>
            </a:r>
          </a:p>
        </p:txBody>
      </p:sp>
    </p:spTree>
    <p:extLst>
      <p:ext uri="{BB962C8B-B14F-4D97-AF65-F5344CB8AC3E}">
        <p14:creationId xmlns:p14="http://schemas.microsoft.com/office/powerpoint/2010/main" val="412643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5813" y="2705310"/>
            <a:ext cx="10380373" cy="3799267"/>
          </a:xfrm>
        </p:spPr>
        <p:txBody>
          <a:bodyPr>
            <a:noAutofit/>
          </a:bodyPr>
          <a:lstStyle/>
          <a:p>
            <a:pPr algn="ctr"/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MARCA DE JESUS </a:t>
            </a:r>
            <a:b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EXISTE EM VOCÊ</a:t>
            </a:r>
          </a:p>
        </p:txBody>
      </p:sp>
    </p:spTree>
    <p:extLst>
      <p:ext uri="{BB962C8B-B14F-4D97-AF65-F5344CB8AC3E}">
        <p14:creationId xmlns:p14="http://schemas.microsoft.com/office/powerpoint/2010/main" val="155559216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48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Aharoni</vt:lpstr>
      <vt:lpstr>Arial</vt:lpstr>
      <vt:lpstr>Arial Black</vt:lpstr>
      <vt:lpstr>Century Gothic</vt:lpstr>
      <vt:lpstr>Wingdings 3</vt:lpstr>
      <vt:lpstr>Cacho</vt:lpstr>
      <vt:lpstr>Raridade  Anderson Freire</vt:lpstr>
      <vt:lpstr>NÃO CONSIGO IR ALÉM DO TEU OLHAR  </vt:lpstr>
      <vt:lpstr> TUDO O QUE EU CONSIGO É IMAGINAR </vt:lpstr>
      <vt:lpstr> A RIQUEZA QUE EXISTE DENTRO DE VOCÊ</vt:lpstr>
      <vt:lpstr>O OURO EU CONSIGO SÓ ADMIRAR</vt:lpstr>
      <vt:lpstr> MAS TE OLHANDO EU POSSO A  DEUS ADORAR </vt:lpstr>
      <vt:lpstr> SUA ALMA É UM BEM QUE NUNCA ENVELHECERÁ</vt:lpstr>
      <vt:lpstr>O PECADO NÃO CONSEGUE ESCONDER</vt:lpstr>
      <vt:lpstr> A MARCA DE JESUS  QUE EXISTE EM VOCÊ</vt:lpstr>
      <vt:lpstr>O QUE VOCÊ FEZ OU DEIXOU DE FAZER   </vt:lpstr>
      <vt:lpstr>NÃO MUDOU O INÍCIO DEUS ESCOLHEU VOCÊ,</vt:lpstr>
      <vt:lpstr>SUA RARIDADE NÃO ESTÁ  NAQUILO QUE VOCÊ POSSUI </vt:lpstr>
      <vt:lpstr> OU QUE SABE FAZER ISSO É MISTÉRIO DE DEUS COM VOCÊ</vt:lpstr>
      <vt:lpstr>VOCÊ É UM ESPELHO   </vt:lpstr>
      <vt:lpstr>  QUE REFLETE A IMAGEM DO SENHOR </vt:lpstr>
      <vt:lpstr> NÃO CHORE SE O MUNDO AINDA NÃO NOTOU </vt:lpstr>
      <vt:lpstr>  JÁ É O BASTANTE DEUS  RECONHECER O SEU VALOR</vt:lpstr>
      <vt:lpstr>VOCÊ PRECIOSO,  MAIS RARO QUE O OURO PURO DE OFIR </vt:lpstr>
      <vt:lpstr> SE VOCÊ DESISTIU,  DEUS NÃO VAI DESISTIR </vt:lpstr>
      <vt:lpstr> ELE ESTÁ AQUI PRA TE LEVANTAR  </vt:lpstr>
      <vt:lpstr>  SE O MUNDO TE FIZER CAIR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Raridade  Anderson Freire</dc:title>
  <dc:creator>Pastor Marcio</dc:creator>
  <cp:lastModifiedBy>GARDÊNIA</cp:lastModifiedBy>
  <cp:revision>5</cp:revision>
  <dcterms:created xsi:type="dcterms:W3CDTF">2015-05-31T16:21:45Z</dcterms:created>
  <dcterms:modified xsi:type="dcterms:W3CDTF">2018-10-15T22:21:59Z</dcterms:modified>
</cp:coreProperties>
</file>