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10F9B-E61A-4C84-A89F-490500E31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CD9D3F-FED9-4ECA-982D-E639375C3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042AC9-B299-4000-84AD-1CFD8186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CFB535-0C9B-4F4A-8DE3-892F675A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52A72-9A61-4BF6-9409-DD830349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7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391BA-DA04-4F39-AB0C-3293A7C6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137238-A9C7-4AE1-B546-CC49A6572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31E94-6AE1-4976-805C-5263EE5C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BD8284-85D9-447C-AAB0-935BF686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35688-693A-4CF1-9D1A-E764409A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83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9BA906-3A7A-415B-AECA-C84457D3F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104A7E-8F77-4542-BF29-1A0EC3868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14C37F-2DBB-43DC-A132-270B4C4E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DF8ECD-8696-493C-83EA-CE92792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0C79C-C8DF-4EAC-9A47-1C8BBC22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66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B4A78-8D49-4CEB-B23F-0935CB99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A1A4F-4BCD-453D-8BCE-3723261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85A31E-B2D0-46B6-8A2E-1274D669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936C99-481A-4E1F-921E-0E0298FE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11B1F-1727-4320-9DF5-30288F96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77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35287-1D07-45ED-9643-210BD767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2C006F-4B48-4CD8-A5A1-9418D6201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86E7A5-F5A6-482F-9E24-EF5EF9C2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037A3-99C5-4598-8638-3F4CF2F6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801E8B-AE27-4E2C-9A3A-1928CD57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0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5D7C6-3BBC-43E2-B17F-63DCE0EB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052719-3FCA-457D-9027-3033AB7D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2376AA-BD73-4CB5-B1D8-4EBF68768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06E4B7-B834-41A3-8697-B982D1D4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ECE52F-B86B-44BA-85F6-660493AD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C6E04D-FF17-40D7-8850-20D6027B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19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F7A4F-1B4E-484B-A840-3312132A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0C7FE7-7C4A-46F0-AEAA-80F0DFFA7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4BA538-5B54-4C5D-944A-8F397763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F19BA2-A05F-4F23-82B7-C67DA3645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87841D-7D4D-47E0-9829-E2C2E0A1B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979F7B-A869-4349-9903-EDC23352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DB36FE-00D7-4547-A563-289784F0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31E581-3489-4C07-AF72-D201D2FD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94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7675B-5105-43FC-ABF4-B6A4C23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C380DF-9E47-4FD1-B56F-36057907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7F3DD0-0058-4EBF-83D0-9F476DE9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E1864E-4E57-467C-9C35-2F889ECB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08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5E886C-5AA3-4BAC-941E-29F6D160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58CB8C-FF52-4DAA-8D93-9DD3F1BD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B1D8FF-808E-4E1C-8DB9-5D0E43D7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61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6B7D6-A57D-4762-9B3D-827C466B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D2626-CA99-44B5-A857-0C8E2149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63B9B9-A3B2-4510-A673-C681C6DF4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948C92-CA44-4AAC-A91C-374427E1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8F0AC-DAF5-4E14-B731-0BB586D3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637728-8A84-4703-9EDB-BDEA5618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6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A983C-FC56-4A3C-B747-0059E8D2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8FF311-0FD0-4952-B382-E6473BC94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3A2BC7-0A2E-422D-99C8-C180035BC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B5518D-7711-4065-8804-4FF9944B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65367E-5E73-4945-A2F4-C32CD05D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9C1155-C5E5-4FD4-BC1C-F07D5E1B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93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2A83CF-755A-4991-A57F-B54EB6F4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D78938-3D76-4759-8893-83CDC51E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2CB8EF-253C-4D8D-A276-69C5A76C4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F8DC-8528-4D81-937C-142914043EA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4F2E7-101E-43C7-8CA2-2AAA26DED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4B5D4C-2AB9-45C4-B2C1-0CC739C46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44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BA6A0-47F8-4F93-89FF-DE94BFC88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5145" y="1150582"/>
            <a:ext cx="8993875" cy="2387600"/>
          </a:xfrm>
        </p:spPr>
        <p:txBody>
          <a:bodyPr>
            <a:noAutofit/>
          </a:bodyPr>
          <a:lstStyle/>
          <a:p>
            <a:r>
              <a:rPr lang="pt-BR" sz="7200" b="1" dirty="0">
                <a:latin typeface="Arial Black" panose="020B0A04020102020204" pitchFamily="34" charset="0"/>
              </a:rPr>
              <a:t>RENOVA-ME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dirty="0">
                <a:latin typeface="Arial Black" panose="020B0A04020102020204" pitchFamily="34" charset="0"/>
              </a:rPr>
              <a:t>      </a:t>
            </a:r>
            <a:r>
              <a:rPr lang="pt-BR" sz="5400" b="1" u="sng" dirty="0">
                <a:latin typeface="Arial Black" panose="020B0A04020102020204" pitchFamily="34" charset="0"/>
              </a:rPr>
              <a:t>VIDA RELUZ</a:t>
            </a:r>
            <a:br>
              <a:rPr lang="pt-BR" sz="5400" b="1" dirty="0"/>
            </a:br>
            <a:endParaRPr lang="pt-BR" sz="54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B37798-B11B-4FFA-A919-6B474641BB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3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82A8C54-EA4A-44F3-AA80-F1E3A1D9C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05135"/>
            <a:ext cx="12192000" cy="568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sz="8800" dirty="0">
                <a:latin typeface="Arial Black" panose="020B0A04020102020204" pitchFamily="34" charset="0"/>
              </a:rPr>
              <a:t>RENOVA-ME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SENHOR JESUS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JÁ NÃO QUERO SER IGUAL</a:t>
            </a:r>
            <a:endParaRPr kumimoji="0" lang="pt-BR" altLang="pt-BR" sz="8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966D51-B322-4042-826A-0878DF2F4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8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82A8C54-EA4A-44F3-AA80-F1E3A1D9C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426837"/>
            <a:ext cx="12192000" cy="704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RENOVA-ME 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SENHOR JESUS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PÕE EM MIM TEU CORAÇÃO</a:t>
            </a:r>
            <a:endParaRPr kumimoji="0" lang="pt-BR" altLang="pt-BR" sz="8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966D51-B322-4042-826A-0878DF2F4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1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FA9DEC-BC74-4840-A012-937A8F05F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B814548-2159-42C8-895C-14DA8BB38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" y="-188277"/>
            <a:ext cx="12191999" cy="765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kumimoji="0" lang="pt-BR" altLang="pt-BR" sz="8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</a:br>
            <a:r>
              <a:rPr lang="pt-BR" sz="8000" dirty="0">
                <a:latin typeface="Arial Black" panose="020B0A04020102020204" pitchFamily="34" charset="0"/>
              </a:rPr>
              <a:t>PORQUE TUDO QUE HÁ DENTRO DE MIM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NECESSITA SER MUDADO SENHOR</a:t>
            </a:r>
            <a:br>
              <a:rPr lang="pt-BR" sz="8000" dirty="0">
                <a:latin typeface="Arial Black" panose="020B0A04020102020204" pitchFamily="34" charset="0"/>
              </a:rPr>
            </a:br>
            <a:endParaRPr kumimoji="0" lang="pt-BR" altLang="pt-BR" sz="80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2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FA9DEC-BC74-4840-A012-937A8F05F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B814548-2159-42C8-895C-14DA8BB38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536455"/>
            <a:ext cx="12191999" cy="64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sz="8000" dirty="0">
                <a:latin typeface="Arial Black" panose="020B0A04020102020204" pitchFamily="34" charset="0"/>
              </a:rPr>
              <a:t>PORQUE TUDO QUE HÁ DENTRO DO MEU CORAÇÃO</a:t>
            </a:r>
            <a:br>
              <a:rPr lang="pt-BR" sz="166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NECESSITA MAIS DE TI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4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FA9DEC-BC74-4840-A012-937A8F05F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B814548-2159-42C8-895C-14DA8BB38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" y="-188277"/>
            <a:ext cx="12191999" cy="765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kumimoji="0" lang="pt-BR" altLang="pt-BR" sz="8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</a:br>
            <a:r>
              <a:rPr lang="pt-BR" sz="8000" dirty="0">
                <a:latin typeface="Arial Black" panose="020B0A04020102020204" pitchFamily="34" charset="0"/>
              </a:rPr>
              <a:t>PORQUE TUDO QUE HÁ DENTRO DE MIM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NECESSITA SER MUDADO SENHOR</a:t>
            </a:r>
            <a:br>
              <a:rPr lang="pt-BR" sz="8000" dirty="0">
                <a:latin typeface="Arial Black" panose="020B0A04020102020204" pitchFamily="34" charset="0"/>
              </a:rPr>
            </a:br>
            <a:endParaRPr kumimoji="0" lang="pt-BR" altLang="pt-BR" sz="80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9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FA9DEC-BC74-4840-A012-937A8F05F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B814548-2159-42C8-895C-14DA8BB38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536455"/>
            <a:ext cx="12191999" cy="64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sz="8000" dirty="0">
                <a:latin typeface="Arial Black" panose="020B0A04020102020204" pitchFamily="34" charset="0"/>
              </a:rPr>
              <a:t>PORQUE TUDO QUE HÁ DENTRO DO MEU CORAÇÃO</a:t>
            </a:r>
            <a:br>
              <a:rPr lang="pt-BR" sz="166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NECESSITA MAIS DE TI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602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Roboto Mono</vt:lpstr>
      <vt:lpstr>Tema do Office</vt:lpstr>
      <vt:lpstr>RENOVA-ME       VIDA RELUZ </vt:lpstr>
      <vt:lpstr>RENOVA-ME SENHOR JESUS JÁ NÃO QUERO SER IGUAL</vt:lpstr>
      <vt:lpstr> RENOVA-ME  SENHOR JESUS PÕE EM MIM TEU CORAÇÃO</vt:lpstr>
      <vt:lpstr> PORQUE TUDO QUE HÁ DENTRO DE MIM NECESSITA SER MUDADO SENHOR </vt:lpstr>
      <vt:lpstr>PORQUE TUDO QUE HÁ DENTRO DO MEU CORAÇÃO NECESSITA MAIS DE TI</vt:lpstr>
      <vt:lpstr> PORQUE TUDO QUE HÁ DENTRO DE MIM NECESSITA SER MUDADO SENHOR </vt:lpstr>
      <vt:lpstr>PORQUE TUDO QUE HÁ DENTRO DO MEU CORAÇÃO NECESSITA MAIS DE 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ME SOCORRER          MARCOS ALMEIDA</dc:title>
  <dc:creator>João Paulo Mota Silva</dc:creator>
  <cp:lastModifiedBy>João Paulo Mota Silva</cp:lastModifiedBy>
  <cp:revision>6</cp:revision>
  <dcterms:created xsi:type="dcterms:W3CDTF">2019-05-11T19:30:52Z</dcterms:created>
  <dcterms:modified xsi:type="dcterms:W3CDTF">2019-06-26T22:18:55Z</dcterms:modified>
</cp:coreProperties>
</file>