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6" r:id="rId3"/>
    <p:sldId id="281" r:id="rId4"/>
    <p:sldId id="283" r:id="rId5"/>
    <p:sldId id="282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EC9C-7EE8-4A56-855D-18AC07DBDCAD}" type="datetimeFigureOut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1AD-3BA7-4B49-9DF1-2171993A801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C70-F4BB-48E7-ABB8-9B7E359277E1}" type="datetimeFigureOut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9046-D62F-49D8-96B7-3C014DC234D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/>
          <p:cNvGrpSpPr/>
          <p:nvPr/>
        </p:nvGrpSpPr>
        <p:grpSpPr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orma livre 5"/>
            <p:cNvSpPr>
              <a:spLocks/>
            </p:cNvSpPr>
            <p:nvPr/>
          </p:nvSpPr>
          <p:spPr bwMode="auto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Linha 6"/>
            <p:cNvSpPr>
              <a:spLocks noChangeShapeType="1"/>
            </p:cNvSpPr>
            <p:nvPr/>
          </p:nvSpPr>
          <p:spPr bwMode="auto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7"/>
            <p:cNvSpPr>
              <a:spLocks/>
            </p:cNvSpPr>
            <p:nvPr/>
          </p:nvSpPr>
          <p:spPr bwMode="auto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3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4" name="Forma livre 10"/>
            <p:cNvSpPr>
              <a:spLocks/>
            </p:cNvSpPr>
            <p:nvPr/>
          </p:nvSpPr>
          <p:spPr bwMode="auto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15" name="Forma livre 23"/>
            <p:cNvSpPr>
              <a:spLocks/>
            </p:cNvSpPr>
            <p:nvPr/>
          </p:nvSpPr>
          <p:spPr bwMode="auto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24"/>
            <p:cNvSpPr>
              <a:spLocks/>
            </p:cNvSpPr>
            <p:nvPr/>
          </p:nvSpPr>
          <p:spPr bwMode="auto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25"/>
            <p:cNvSpPr>
              <a:spLocks/>
            </p:cNvSpPr>
            <p:nvPr/>
          </p:nvSpPr>
          <p:spPr bwMode="auto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26"/>
            <p:cNvSpPr>
              <a:spLocks/>
            </p:cNvSpPr>
            <p:nvPr/>
          </p:nvSpPr>
          <p:spPr bwMode="auto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2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23" name="Forma livre 30"/>
            <p:cNvSpPr>
              <a:spLocks noEditPoints="1"/>
            </p:cNvSpPr>
            <p:nvPr/>
          </p:nvSpPr>
          <p:spPr bwMode="auto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31"/>
            <p:cNvSpPr>
              <a:spLocks/>
            </p:cNvSpPr>
            <p:nvPr/>
          </p:nvSpPr>
          <p:spPr bwMode="auto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32"/>
            <p:cNvSpPr>
              <a:spLocks/>
            </p:cNvSpPr>
            <p:nvPr/>
          </p:nvSpPr>
          <p:spPr bwMode="auto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33"/>
            <p:cNvSpPr>
              <a:spLocks/>
            </p:cNvSpPr>
            <p:nvPr/>
          </p:nvSpPr>
          <p:spPr bwMode="auto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34"/>
            <p:cNvSpPr>
              <a:spLocks/>
            </p:cNvSpPr>
            <p:nvPr/>
          </p:nvSpPr>
          <p:spPr bwMode="auto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73"/>
            <p:cNvSpPr>
              <a:spLocks/>
            </p:cNvSpPr>
            <p:nvPr/>
          </p:nvSpPr>
          <p:spPr bwMode="auto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74"/>
            <p:cNvSpPr>
              <a:spLocks/>
            </p:cNvSpPr>
            <p:nvPr/>
          </p:nvSpPr>
          <p:spPr bwMode="auto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75"/>
            <p:cNvSpPr>
              <a:spLocks/>
            </p:cNvSpPr>
            <p:nvPr/>
          </p:nvSpPr>
          <p:spPr bwMode="auto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Linha 76"/>
            <p:cNvSpPr>
              <a:spLocks noChangeShapeType="1"/>
            </p:cNvSpPr>
            <p:nvPr/>
          </p:nvSpPr>
          <p:spPr bwMode="auto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78"/>
            <p:cNvSpPr>
              <a:spLocks/>
            </p:cNvSpPr>
            <p:nvPr/>
          </p:nvSpPr>
          <p:spPr bwMode="auto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79"/>
            <p:cNvSpPr>
              <a:spLocks/>
            </p:cNvSpPr>
            <p:nvPr/>
          </p:nvSpPr>
          <p:spPr bwMode="auto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82"/>
            <p:cNvSpPr>
              <a:spLocks/>
            </p:cNvSpPr>
            <p:nvPr/>
          </p:nvSpPr>
          <p:spPr bwMode="auto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83"/>
            <p:cNvSpPr>
              <a:spLocks/>
            </p:cNvSpPr>
            <p:nvPr/>
          </p:nvSpPr>
          <p:spPr bwMode="auto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84"/>
            <p:cNvSpPr>
              <a:spLocks/>
            </p:cNvSpPr>
            <p:nvPr/>
          </p:nvSpPr>
          <p:spPr bwMode="auto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80"/>
            <p:cNvSpPr>
              <a:spLocks/>
            </p:cNvSpPr>
            <p:nvPr/>
          </p:nvSpPr>
          <p:spPr bwMode="auto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orma livre 41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3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4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5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6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47" name="Forma livre 32"/>
            <p:cNvSpPr>
              <a:spLocks/>
            </p:cNvSpPr>
            <p:nvPr/>
          </p:nvSpPr>
          <p:spPr bwMode="auto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80"/>
            <p:cNvSpPr>
              <a:spLocks/>
            </p:cNvSpPr>
            <p:nvPr/>
          </p:nvSpPr>
          <p:spPr bwMode="auto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80"/>
            <p:cNvSpPr>
              <a:spLocks/>
            </p:cNvSpPr>
            <p:nvPr/>
          </p:nvSpPr>
          <p:spPr bwMode="auto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84"/>
            <p:cNvSpPr>
              <a:spLocks/>
            </p:cNvSpPr>
            <p:nvPr/>
          </p:nvSpPr>
          <p:spPr bwMode="auto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84"/>
            <p:cNvSpPr>
              <a:spLocks/>
            </p:cNvSpPr>
            <p:nvPr/>
          </p:nvSpPr>
          <p:spPr bwMode="auto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Forma livre 5"/>
            <p:cNvSpPr>
              <a:spLocks/>
            </p:cNvSpPr>
            <p:nvPr/>
          </p:nvSpPr>
          <p:spPr bwMode="auto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Linha 6"/>
            <p:cNvSpPr>
              <a:spLocks noChangeShapeType="1"/>
            </p:cNvSpPr>
            <p:nvPr/>
          </p:nvSpPr>
          <p:spPr bwMode="auto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7"/>
            <p:cNvSpPr>
              <a:spLocks/>
            </p:cNvSpPr>
            <p:nvPr/>
          </p:nvSpPr>
          <p:spPr bwMode="auto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6" name="Grupo 55"/>
            <p:cNvGrpSpPr/>
            <p:nvPr/>
          </p:nvGrpSpPr>
          <p:grpSpPr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58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59" name="Forma livre 10"/>
            <p:cNvSpPr>
              <a:spLocks/>
            </p:cNvSpPr>
            <p:nvPr/>
          </p:nvSpPr>
          <p:spPr bwMode="auto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60" name="Forma livre 23"/>
            <p:cNvSpPr>
              <a:spLocks/>
            </p:cNvSpPr>
            <p:nvPr/>
          </p:nvSpPr>
          <p:spPr bwMode="auto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24"/>
            <p:cNvSpPr>
              <a:spLocks/>
            </p:cNvSpPr>
            <p:nvPr/>
          </p:nvSpPr>
          <p:spPr bwMode="auto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25"/>
            <p:cNvSpPr>
              <a:spLocks/>
            </p:cNvSpPr>
            <p:nvPr/>
          </p:nvSpPr>
          <p:spPr bwMode="auto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26"/>
            <p:cNvSpPr>
              <a:spLocks/>
            </p:cNvSpPr>
            <p:nvPr/>
          </p:nvSpPr>
          <p:spPr bwMode="auto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27"/>
            <p:cNvSpPr>
              <a:spLocks/>
            </p:cNvSpPr>
            <p:nvPr/>
          </p:nvSpPr>
          <p:spPr bwMode="auto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68" name="Forma livre 30"/>
            <p:cNvSpPr>
              <a:spLocks noEditPoints="1"/>
            </p:cNvSpPr>
            <p:nvPr/>
          </p:nvSpPr>
          <p:spPr bwMode="auto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31"/>
            <p:cNvSpPr>
              <a:spLocks/>
            </p:cNvSpPr>
            <p:nvPr/>
          </p:nvSpPr>
          <p:spPr bwMode="auto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32"/>
            <p:cNvSpPr>
              <a:spLocks/>
            </p:cNvSpPr>
            <p:nvPr/>
          </p:nvSpPr>
          <p:spPr bwMode="auto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33"/>
            <p:cNvSpPr>
              <a:spLocks/>
            </p:cNvSpPr>
            <p:nvPr/>
          </p:nvSpPr>
          <p:spPr bwMode="auto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34"/>
            <p:cNvSpPr>
              <a:spLocks/>
            </p:cNvSpPr>
            <p:nvPr/>
          </p:nvSpPr>
          <p:spPr bwMode="auto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73"/>
            <p:cNvSpPr>
              <a:spLocks/>
            </p:cNvSpPr>
            <p:nvPr/>
          </p:nvSpPr>
          <p:spPr bwMode="auto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74"/>
            <p:cNvSpPr>
              <a:spLocks/>
            </p:cNvSpPr>
            <p:nvPr/>
          </p:nvSpPr>
          <p:spPr bwMode="auto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75"/>
            <p:cNvSpPr>
              <a:spLocks/>
            </p:cNvSpPr>
            <p:nvPr/>
          </p:nvSpPr>
          <p:spPr bwMode="auto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Linha 76"/>
            <p:cNvSpPr>
              <a:spLocks noChangeShapeType="1"/>
            </p:cNvSpPr>
            <p:nvPr/>
          </p:nvSpPr>
          <p:spPr bwMode="auto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78"/>
            <p:cNvSpPr>
              <a:spLocks/>
            </p:cNvSpPr>
            <p:nvPr/>
          </p:nvSpPr>
          <p:spPr bwMode="auto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8" name="Forma livre 79"/>
            <p:cNvSpPr>
              <a:spLocks/>
            </p:cNvSpPr>
            <p:nvPr/>
          </p:nvSpPr>
          <p:spPr bwMode="auto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9" name="Forma livre 82"/>
            <p:cNvSpPr>
              <a:spLocks/>
            </p:cNvSpPr>
            <p:nvPr/>
          </p:nvSpPr>
          <p:spPr bwMode="auto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0" name="Forma livre 83"/>
            <p:cNvSpPr>
              <a:spLocks/>
            </p:cNvSpPr>
            <p:nvPr/>
          </p:nvSpPr>
          <p:spPr bwMode="auto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1" name="Forma livre 84"/>
            <p:cNvSpPr>
              <a:spLocks/>
            </p:cNvSpPr>
            <p:nvPr/>
          </p:nvSpPr>
          <p:spPr bwMode="auto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2" name="Forma livre 80"/>
            <p:cNvSpPr>
              <a:spLocks/>
            </p:cNvSpPr>
            <p:nvPr/>
          </p:nvSpPr>
          <p:spPr bwMode="auto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/>
            <p:cNvSpPr/>
            <p:nvPr/>
          </p:nvSpPr>
          <p:spPr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/>
            <p:cNvSpPr/>
            <p:nvPr/>
          </p:nvSpPr>
          <p:spPr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Grupo 85"/>
            <p:cNvGrpSpPr/>
            <p:nvPr/>
          </p:nvGrpSpPr>
          <p:grpSpPr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orma livre 86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8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9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0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1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92" name="Forma livre 32"/>
            <p:cNvSpPr>
              <a:spLocks/>
            </p:cNvSpPr>
            <p:nvPr/>
          </p:nvSpPr>
          <p:spPr bwMode="auto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80"/>
            <p:cNvSpPr>
              <a:spLocks/>
            </p:cNvSpPr>
            <p:nvPr/>
          </p:nvSpPr>
          <p:spPr bwMode="auto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80"/>
            <p:cNvSpPr>
              <a:spLocks/>
            </p:cNvSpPr>
            <p:nvPr/>
          </p:nvSpPr>
          <p:spPr bwMode="auto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84"/>
            <p:cNvSpPr>
              <a:spLocks/>
            </p:cNvSpPr>
            <p:nvPr/>
          </p:nvSpPr>
          <p:spPr bwMode="auto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84"/>
            <p:cNvSpPr>
              <a:spLocks/>
            </p:cNvSpPr>
            <p:nvPr/>
          </p:nvSpPr>
          <p:spPr bwMode="auto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7" name="Elipse 96"/>
            <p:cNvSpPr/>
            <p:nvPr/>
          </p:nvSpPr>
          <p:spPr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" name="Grupo 97"/>
            <p:cNvGrpSpPr/>
            <p:nvPr/>
          </p:nvGrpSpPr>
          <p:grpSpPr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orma livre 67"/>
              <p:cNvSpPr>
                <a:spLocks/>
              </p:cNvSpPr>
              <p:nvPr/>
            </p:nvSpPr>
            <p:spPr bwMode="auto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0" name="Forma livre 67"/>
              <p:cNvSpPr>
                <a:spLocks/>
              </p:cNvSpPr>
              <p:nvPr/>
            </p:nvSpPr>
            <p:spPr bwMode="auto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1" name="Forma livre 105"/>
              <p:cNvSpPr>
                <a:spLocks/>
              </p:cNvSpPr>
              <p:nvPr/>
            </p:nvSpPr>
            <p:spPr bwMode="auto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2" name="Forma livre 106"/>
              <p:cNvSpPr>
                <a:spLocks/>
              </p:cNvSpPr>
              <p:nvPr/>
            </p:nvSpPr>
            <p:spPr bwMode="auto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03" name="Forma livre 106"/>
              <p:cNvSpPr>
                <a:spLocks/>
              </p:cNvSpPr>
              <p:nvPr/>
            </p:nvSpPr>
            <p:spPr bwMode="auto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038D-A533-4232-9027-FA76A8648FFE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6684-D08A-4996-B2B7-9E8AD2F23263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6-61CB-47CF-BA93-9D77189827BB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Elipse 33"/>
            <p:cNvSpPr>
              <a:spLocks noChangeArrowheads="1"/>
            </p:cNvSpPr>
            <p:nvPr/>
          </p:nvSpPr>
          <p:spPr bwMode="auto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orma livre 9"/>
              <p:cNvSpPr>
                <a:spLocks/>
              </p:cNvSpPr>
              <p:nvPr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1" name="Forma livre 10"/>
              <p:cNvSpPr>
                <a:spLocks/>
              </p:cNvSpPr>
              <p:nvPr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11"/>
            <p:cNvSpPr>
              <a:spLocks/>
            </p:cNvSpPr>
            <p:nvPr/>
          </p:nvSpPr>
          <p:spPr bwMode="auto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/>
          </p:nvSpPr>
          <p:spPr bwMode="auto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/>
          </p:nvSpPr>
          <p:spPr bwMode="auto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/>
          </p:nvSpPr>
          <p:spPr bwMode="auto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6"/>
            <p:cNvSpPr>
              <a:spLocks/>
            </p:cNvSpPr>
            <p:nvPr/>
          </p:nvSpPr>
          <p:spPr bwMode="auto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Elipse 33"/>
            <p:cNvSpPr>
              <a:spLocks noChangeArrowheads="1"/>
            </p:cNvSpPr>
            <p:nvPr/>
          </p:nvSpPr>
          <p:spPr bwMode="auto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Forma livre 49"/>
            <p:cNvSpPr>
              <a:spLocks/>
            </p:cNvSpPr>
            <p:nvPr/>
          </p:nvSpPr>
          <p:spPr bwMode="auto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" name="Grupo 22"/>
            <p:cNvGrpSpPr/>
            <p:nvPr/>
          </p:nvGrpSpPr>
          <p:grpSpPr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orma livre 5"/>
              <p:cNvSpPr>
                <a:spLocks/>
              </p:cNvSpPr>
              <p:nvPr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5" name="Linha 6"/>
              <p:cNvSpPr>
                <a:spLocks noChangeShapeType="1"/>
              </p:cNvSpPr>
              <p:nvPr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6" name="Forma livre 32"/>
              <p:cNvSpPr>
                <a:spLocks/>
              </p:cNvSpPr>
              <p:nvPr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7" name="Forma livre 33"/>
              <p:cNvSpPr>
                <a:spLocks/>
              </p:cNvSpPr>
              <p:nvPr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8" name="Forma livre 32"/>
              <p:cNvSpPr>
                <a:spLocks/>
              </p:cNvSpPr>
              <p:nvPr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Forma livre 29"/>
            <p:cNvSpPr>
              <a:spLocks/>
            </p:cNvSpPr>
            <p:nvPr/>
          </p:nvSpPr>
          <p:spPr bwMode="auto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Grupo 32"/>
            <p:cNvGrpSpPr/>
            <p:nvPr/>
          </p:nvGrpSpPr>
          <p:grpSpPr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orma livre 33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5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6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7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8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grpSp>
        <p:nvGrpSpPr>
          <p:cNvPr id="83" name="Grupo 82"/>
          <p:cNvGrpSpPr/>
          <p:nvPr/>
        </p:nvGrpSpPr>
        <p:grpSpPr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orma livre 13"/>
            <p:cNvSpPr>
              <a:spLocks noEditPoints="1"/>
            </p:cNvSpPr>
            <p:nvPr/>
          </p:nvSpPr>
          <p:spPr bwMode="auto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23"/>
            <p:cNvSpPr>
              <a:spLocks/>
            </p:cNvSpPr>
            <p:nvPr/>
          </p:nvSpPr>
          <p:spPr bwMode="auto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27"/>
            <p:cNvSpPr>
              <a:spLocks/>
            </p:cNvSpPr>
            <p:nvPr/>
          </p:nvSpPr>
          <p:spPr bwMode="auto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3" name="Forma livre 5"/>
            <p:cNvSpPr>
              <a:spLocks/>
            </p:cNvSpPr>
            <p:nvPr/>
          </p:nvSpPr>
          <p:spPr bwMode="auto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Linha 6"/>
            <p:cNvSpPr>
              <a:spLocks noChangeShapeType="1"/>
            </p:cNvSpPr>
            <p:nvPr/>
          </p:nvSpPr>
          <p:spPr bwMode="auto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0"/>
            <p:cNvSpPr>
              <a:spLocks/>
            </p:cNvSpPr>
            <p:nvPr/>
          </p:nvSpPr>
          <p:spPr bwMode="auto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6" name="Forma livre 25"/>
            <p:cNvSpPr>
              <a:spLocks/>
            </p:cNvSpPr>
            <p:nvPr/>
          </p:nvSpPr>
          <p:spPr bwMode="auto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26"/>
            <p:cNvSpPr>
              <a:spLocks/>
            </p:cNvSpPr>
            <p:nvPr/>
          </p:nvSpPr>
          <p:spPr bwMode="auto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31"/>
            <p:cNvSpPr>
              <a:spLocks/>
            </p:cNvSpPr>
            <p:nvPr/>
          </p:nvSpPr>
          <p:spPr bwMode="auto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34"/>
            <p:cNvSpPr>
              <a:spLocks/>
            </p:cNvSpPr>
            <p:nvPr/>
          </p:nvSpPr>
          <p:spPr bwMode="auto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49"/>
            <p:cNvSpPr>
              <a:spLocks/>
            </p:cNvSpPr>
            <p:nvPr/>
          </p:nvSpPr>
          <p:spPr bwMode="auto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0"/>
            <p:cNvSpPr>
              <a:spLocks/>
            </p:cNvSpPr>
            <p:nvPr/>
          </p:nvSpPr>
          <p:spPr bwMode="auto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Linha 76"/>
            <p:cNvSpPr>
              <a:spLocks noChangeShapeType="1"/>
            </p:cNvSpPr>
            <p:nvPr/>
          </p:nvSpPr>
          <p:spPr bwMode="auto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3" name="Forma livre 78"/>
            <p:cNvSpPr>
              <a:spLocks/>
            </p:cNvSpPr>
            <p:nvPr/>
          </p:nvSpPr>
          <p:spPr bwMode="auto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79"/>
            <p:cNvSpPr>
              <a:spLocks/>
            </p:cNvSpPr>
            <p:nvPr/>
          </p:nvSpPr>
          <p:spPr bwMode="auto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82"/>
            <p:cNvSpPr>
              <a:spLocks/>
            </p:cNvSpPr>
            <p:nvPr/>
          </p:nvSpPr>
          <p:spPr bwMode="auto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84"/>
            <p:cNvSpPr>
              <a:spLocks/>
            </p:cNvSpPr>
            <p:nvPr/>
          </p:nvSpPr>
          <p:spPr bwMode="auto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80"/>
            <p:cNvSpPr>
              <a:spLocks/>
            </p:cNvSpPr>
            <p:nvPr/>
          </p:nvSpPr>
          <p:spPr bwMode="auto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84"/>
            <p:cNvSpPr>
              <a:spLocks/>
            </p:cNvSpPr>
            <p:nvPr/>
          </p:nvSpPr>
          <p:spPr bwMode="auto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9" name="Grupo 58"/>
            <p:cNvGrpSpPr/>
            <p:nvPr/>
          </p:nvGrpSpPr>
          <p:grpSpPr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orma livre 83"/>
              <p:cNvSpPr>
                <a:spLocks/>
              </p:cNvSpPr>
              <p:nvPr/>
            </p:nvSpPr>
            <p:spPr bwMode="auto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6" name="Forma livre 80"/>
              <p:cNvSpPr>
                <a:spLocks/>
              </p:cNvSpPr>
              <p:nvPr/>
            </p:nvSpPr>
            <p:spPr bwMode="auto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84"/>
              <p:cNvSpPr>
                <a:spLocks/>
              </p:cNvSpPr>
              <p:nvPr/>
            </p:nvSpPr>
            <p:spPr bwMode="auto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orma livre 32"/>
              <p:cNvSpPr>
                <a:spLocks/>
              </p:cNvSpPr>
              <p:nvPr/>
            </p:nvSpPr>
            <p:spPr bwMode="auto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2" name="Forma livre 33"/>
              <p:cNvSpPr>
                <a:spLocks/>
              </p:cNvSpPr>
              <p:nvPr/>
            </p:nvSpPr>
            <p:spPr bwMode="auto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3" name="Forma livre 32"/>
              <p:cNvSpPr>
                <a:spLocks/>
              </p:cNvSpPr>
              <p:nvPr/>
            </p:nvSpPr>
            <p:spPr bwMode="auto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4" name="Elipse 63"/>
              <p:cNvSpPr/>
              <p:nvPr/>
            </p:nvSpPr>
            <p:spPr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7E7D-B1C3-4D38-A3E7-DB661474DFA3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5A98-BAEE-4D67-82E9-CE341A8B1BD7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676-3175-4B01-98B5-6DAE028379AE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E93-8C9D-445F-8DF8-8B1CC97CC7C0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EF1E-763C-49B4-B17B-F97011BFC2C2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0FDC-A43D-4B5A-B091-F5339D0144BE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orma livre 44"/>
            <p:cNvSpPr>
              <a:spLocks/>
            </p:cNvSpPr>
            <p:nvPr userDrawn="1"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Linha 45"/>
            <p:cNvSpPr>
              <a:spLocks noChangeShapeType="1"/>
            </p:cNvSpPr>
            <p:nvPr userDrawn="1"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46"/>
            <p:cNvSpPr>
              <a:spLocks/>
            </p:cNvSpPr>
            <p:nvPr userDrawn="1"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7"/>
            <p:cNvSpPr>
              <a:spLocks/>
            </p:cNvSpPr>
            <p:nvPr userDrawn="1"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8"/>
            <p:cNvSpPr>
              <a:spLocks/>
            </p:cNvSpPr>
            <p:nvPr userDrawn="1"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9"/>
            <p:cNvSpPr>
              <a:spLocks/>
            </p:cNvSpPr>
            <p:nvPr userDrawn="1"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10"/>
            <p:cNvSpPr>
              <a:spLocks/>
            </p:cNvSpPr>
            <p:nvPr userDrawn="1"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16"/>
            <p:cNvSpPr>
              <a:spLocks/>
            </p:cNvSpPr>
            <p:nvPr userDrawn="1"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18"/>
            <p:cNvSpPr>
              <a:spLocks/>
            </p:cNvSpPr>
            <p:nvPr userDrawn="1"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orma livre 5"/>
            <p:cNvSpPr>
              <a:spLocks/>
            </p:cNvSpPr>
            <p:nvPr userDrawn="1"/>
          </p:nvSpPr>
          <p:spPr bwMode="auto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6"/>
            <p:cNvSpPr>
              <a:spLocks noChangeShapeType="1"/>
            </p:cNvSpPr>
            <p:nvPr userDrawn="1"/>
          </p:nvSpPr>
          <p:spPr bwMode="auto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7"/>
            <p:cNvSpPr>
              <a:spLocks/>
            </p:cNvSpPr>
            <p:nvPr userDrawn="1"/>
          </p:nvSpPr>
          <p:spPr bwMode="auto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8"/>
            <p:cNvSpPr>
              <a:spLocks/>
            </p:cNvSpPr>
            <p:nvPr userDrawn="1"/>
          </p:nvSpPr>
          <p:spPr bwMode="auto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 userDrawn="1"/>
          </p:nvSpPr>
          <p:spPr bwMode="auto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 userDrawn="1"/>
          </p:nvSpPr>
          <p:spPr bwMode="auto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 userDrawn="1"/>
          </p:nvSpPr>
          <p:spPr bwMode="auto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 userDrawn="1"/>
          </p:nvSpPr>
          <p:spPr bwMode="auto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Linha 14"/>
            <p:cNvSpPr>
              <a:spLocks noChangeShapeType="1"/>
            </p:cNvSpPr>
            <p:nvPr userDrawn="1"/>
          </p:nvSpPr>
          <p:spPr bwMode="auto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17"/>
            <p:cNvSpPr>
              <a:spLocks/>
            </p:cNvSpPr>
            <p:nvPr userDrawn="1"/>
          </p:nvSpPr>
          <p:spPr bwMode="auto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18"/>
            <p:cNvSpPr>
              <a:spLocks/>
            </p:cNvSpPr>
            <p:nvPr userDrawn="1"/>
          </p:nvSpPr>
          <p:spPr bwMode="auto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19"/>
            <p:cNvSpPr>
              <a:spLocks/>
            </p:cNvSpPr>
            <p:nvPr userDrawn="1"/>
          </p:nvSpPr>
          <p:spPr bwMode="auto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20"/>
            <p:cNvSpPr>
              <a:spLocks/>
            </p:cNvSpPr>
            <p:nvPr userDrawn="1"/>
          </p:nvSpPr>
          <p:spPr bwMode="auto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>
              <a:spLocks/>
            </p:cNvSpPr>
            <p:nvPr userDrawn="1"/>
          </p:nvSpPr>
          <p:spPr bwMode="auto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orma livre 22"/>
            <p:cNvSpPr>
              <a:spLocks/>
            </p:cNvSpPr>
            <p:nvPr userDrawn="1"/>
          </p:nvSpPr>
          <p:spPr bwMode="auto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23"/>
            <p:cNvSpPr>
              <a:spLocks/>
            </p:cNvSpPr>
            <p:nvPr userDrawn="1"/>
          </p:nvSpPr>
          <p:spPr bwMode="auto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24"/>
            <p:cNvSpPr>
              <a:spLocks/>
            </p:cNvSpPr>
            <p:nvPr userDrawn="1"/>
          </p:nvSpPr>
          <p:spPr bwMode="auto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Linha 27"/>
            <p:cNvSpPr>
              <a:spLocks noChangeShapeType="1"/>
            </p:cNvSpPr>
            <p:nvPr userDrawn="1"/>
          </p:nvSpPr>
          <p:spPr bwMode="auto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26"/>
            <p:cNvSpPr>
              <a:spLocks/>
            </p:cNvSpPr>
            <p:nvPr userDrawn="1"/>
          </p:nvSpPr>
          <p:spPr bwMode="auto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28" name="Grupo 27"/>
            <p:cNvGrpSpPr/>
            <p:nvPr userDrawn="1"/>
          </p:nvGrpSpPr>
          <p:grpSpPr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orma livre 28"/>
              <p:cNvSpPr>
                <a:spLocks/>
              </p:cNvSpPr>
              <p:nvPr userDrawn="1"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0" name="Forma livre 29"/>
              <p:cNvSpPr>
                <a:spLocks/>
              </p:cNvSpPr>
              <p:nvPr userDrawn="1"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31" name="Elipse 30"/>
            <p:cNvSpPr>
              <a:spLocks noChangeArrowheads="1"/>
            </p:cNvSpPr>
            <p:nvPr userDrawn="1"/>
          </p:nvSpPr>
          <p:spPr bwMode="auto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31"/>
            <p:cNvSpPr>
              <a:spLocks/>
            </p:cNvSpPr>
            <p:nvPr userDrawn="1"/>
          </p:nvSpPr>
          <p:spPr bwMode="auto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32"/>
            <p:cNvSpPr>
              <a:spLocks/>
            </p:cNvSpPr>
            <p:nvPr userDrawn="1"/>
          </p:nvSpPr>
          <p:spPr bwMode="auto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33"/>
            <p:cNvSpPr>
              <a:spLocks/>
            </p:cNvSpPr>
            <p:nvPr userDrawn="1"/>
          </p:nvSpPr>
          <p:spPr bwMode="auto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38"/>
            <p:cNvSpPr>
              <a:spLocks/>
            </p:cNvSpPr>
            <p:nvPr userDrawn="1"/>
          </p:nvSpPr>
          <p:spPr bwMode="auto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39"/>
            <p:cNvSpPr>
              <a:spLocks/>
            </p:cNvSpPr>
            <p:nvPr userDrawn="1"/>
          </p:nvSpPr>
          <p:spPr bwMode="auto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40"/>
            <p:cNvSpPr>
              <a:spLocks/>
            </p:cNvSpPr>
            <p:nvPr userDrawn="1"/>
          </p:nvSpPr>
          <p:spPr bwMode="auto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Elipse 33"/>
            <p:cNvSpPr>
              <a:spLocks noChangeArrowheads="1"/>
            </p:cNvSpPr>
            <p:nvPr userDrawn="1"/>
          </p:nvSpPr>
          <p:spPr bwMode="auto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8"/>
            <p:cNvSpPr>
              <a:spLocks/>
            </p:cNvSpPr>
            <p:nvPr userDrawn="1"/>
          </p:nvSpPr>
          <p:spPr bwMode="auto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49" name="Grupo 48"/>
            <p:cNvGrpSpPr/>
            <p:nvPr userDrawn="1"/>
          </p:nvGrpSpPr>
          <p:grpSpPr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orma livre 5"/>
              <p:cNvSpPr>
                <a:spLocks/>
              </p:cNvSpPr>
              <p:nvPr userDrawn="1"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1" name="Linha 6"/>
              <p:cNvSpPr>
                <a:spLocks noChangeShapeType="1"/>
              </p:cNvSpPr>
              <p:nvPr userDrawn="1"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2" name="Forma livre 32"/>
              <p:cNvSpPr>
                <a:spLocks/>
              </p:cNvSpPr>
              <p:nvPr userDrawn="1"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3" name="Forma livre 33"/>
              <p:cNvSpPr>
                <a:spLocks/>
              </p:cNvSpPr>
              <p:nvPr userDrawn="1"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4" name="Forma livre 32"/>
              <p:cNvSpPr>
                <a:spLocks/>
              </p:cNvSpPr>
              <p:nvPr userDrawn="1"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5" name="Elipse 54"/>
              <p:cNvSpPr/>
              <p:nvPr userDrawn="1"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" name="Grupo 55"/>
            <p:cNvGrpSpPr/>
            <p:nvPr userDrawn="1"/>
          </p:nvGrpSpPr>
          <p:grpSpPr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orma livre 56"/>
              <p:cNvSpPr>
                <a:spLocks/>
              </p:cNvSpPr>
              <p:nvPr userDrawn="1"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8" name="Forma livre 35"/>
              <p:cNvSpPr>
                <a:spLocks/>
              </p:cNvSpPr>
              <p:nvPr userDrawn="1"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9" name="Forma livre 41"/>
              <p:cNvSpPr>
                <a:spLocks/>
              </p:cNvSpPr>
              <p:nvPr userDrawn="1"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0" name="Forma livre 41"/>
              <p:cNvSpPr>
                <a:spLocks/>
              </p:cNvSpPr>
              <p:nvPr userDrawn="1"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1" name="Forma livre 42"/>
              <p:cNvSpPr>
                <a:spLocks/>
              </p:cNvSpPr>
              <p:nvPr userDrawn="1"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B6F22D-34FA-43A4-B48A-40A230D6062C}" type="datetime1">
              <a:rPr lang="pt-BR" smtClean="0"/>
              <a:pPr/>
              <a:t>03/10/2018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424" y="-2043477"/>
            <a:ext cx="9144000" cy="3796667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SANTIDADE</a:t>
            </a:r>
            <a:br>
              <a:rPr lang="pt-BR" sz="66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28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2250976"/>
            <a:ext cx="11651087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SE O MEU CORPO ERRAR O CAMINHO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MEU CORAÇÃO CLAMARÁ POR TI</a:t>
            </a:r>
          </a:p>
        </p:txBody>
      </p:sp>
    </p:spTree>
    <p:extLst>
      <p:ext uri="{BB962C8B-B14F-4D97-AF65-F5344CB8AC3E}">
        <p14:creationId xmlns:p14="http://schemas.microsoft.com/office/powerpoint/2010/main" val="13943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3048000"/>
            <a:ext cx="11651087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ABRAÇA-ME COM TUA MISERICÓRDIA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VEM ME ENVOLVER, TUA FACE QUERO VER</a:t>
            </a:r>
          </a:p>
        </p:txBody>
      </p:sp>
    </p:spTree>
    <p:extLst>
      <p:ext uri="{BB962C8B-B14F-4D97-AF65-F5344CB8AC3E}">
        <p14:creationId xmlns:p14="http://schemas.microsoft.com/office/powerpoint/2010/main" val="19831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571" y="2598058"/>
            <a:ext cx="12046857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QUERO VESTIR AS ROUPAS DA SANTIDADE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E MERGULHAR NO SANTO DOS SANTOS</a:t>
            </a:r>
          </a:p>
        </p:txBody>
      </p:sp>
    </p:spTree>
    <p:extLst>
      <p:ext uri="{BB962C8B-B14F-4D97-AF65-F5344CB8AC3E}">
        <p14:creationId xmlns:p14="http://schemas.microsoft.com/office/powerpoint/2010/main" val="3567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286" y="2777278"/>
            <a:ext cx="12119428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TENHO SEDE DE DEUS,QUERO CONHECER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QUERO EXALAR MAIS DE DEUS</a:t>
            </a:r>
          </a:p>
        </p:txBody>
      </p:sp>
    </p:spTree>
    <p:extLst>
      <p:ext uri="{BB962C8B-B14F-4D97-AF65-F5344CB8AC3E}">
        <p14:creationId xmlns:p14="http://schemas.microsoft.com/office/powerpoint/2010/main" val="422880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2290734"/>
            <a:ext cx="11651087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SE O MEU CORPO ERRAR O CAMINHO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MEU CORAÇÃO CLAMARÁ POR TI</a:t>
            </a:r>
          </a:p>
        </p:txBody>
      </p:sp>
    </p:spTree>
    <p:extLst>
      <p:ext uri="{BB962C8B-B14F-4D97-AF65-F5344CB8AC3E}">
        <p14:creationId xmlns:p14="http://schemas.microsoft.com/office/powerpoint/2010/main" val="27365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3048000"/>
            <a:ext cx="11651087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ABRAÇA-ME COM TUA MISERICÓRDIA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VEM ME ENVOLVER, TUA FACE QUERO VER</a:t>
            </a:r>
          </a:p>
        </p:txBody>
      </p:sp>
    </p:spTree>
    <p:extLst>
      <p:ext uri="{BB962C8B-B14F-4D97-AF65-F5344CB8AC3E}">
        <p14:creationId xmlns:p14="http://schemas.microsoft.com/office/powerpoint/2010/main" val="147742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571" y="2584806"/>
            <a:ext cx="12046857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QUERO VESTIR AS ROUPAS DA SANTIDADE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E MERGULHAR NO SANTO DOS SANTOS</a:t>
            </a:r>
          </a:p>
        </p:txBody>
      </p:sp>
    </p:spTree>
    <p:extLst>
      <p:ext uri="{BB962C8B-B14F-4D97-AF65-F5344CB8AC3E}">
        <p14:creationId xmlns:p14="http://schemas.microsoft.com/office/powerpoint/2010/main" val="39896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286" y="2790530"/>
            <a:ext cx="12119428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TENHO SEDE DE DEUS,QUERO CONHECER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QUERO EXALAR MAIS DE DEUS</a:t>
            </a:r>
          </a:p>
        </p:txBody>
      </p:sp>
    </p:spTree>
    <p:extLst>
      <p:ext uri="{BB962C8B-B14F-4D97-AF65-F5344CB8AC3E}">
        <p14:creationId xmlns:p14="http://schemas.microsoft.com/office/powerpoint/2010/main" val="31728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229" y="1534885"/>
            <a:ext cx="11959771" cy="5152572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O MEU MELHOR QUERO TE DAR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ME DERRAMAR AOS TEUS PÉS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2"/>
              </a:solidFill>
              <a:effectLst/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3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114" y="1545770"/>
            <a:ext cx="11698515" cy="4158343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SER TUA IMAGEM E SEMELHANÇA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É O DESEJO DO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19447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913" y="2264229"/>
            <a:ext cx="11651087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SE O MEU CORPO ERRAR O CAMINHO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MEU CORAÇÃO CLAMARÁ POR TI</a:t>
            </a:r>
          </a:p>
        </p:txBody>
      </p:sp>
    </p:spTree>
    <p:extLst>
      <p:ext uri="{BB962C8B-B14F-4D97-AF65-F5344CB8AC3E}">
        <p14:creationId xmlns:p14="http://schemas.microsoft.com/office/powerpoint/2010/main" val="37648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770" y="3048000"/>
            <a:ext cx="11651087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ABRAÇA-ME COM TUA MISERICÓRDIA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VEM ME ENVOLVER, TUA FACE QUERO VER</a:t>
            </a:r>
          </a:p>
        </p:txBody>
      </p:sp>
    </p:spTree>
    <p:extLst>
      <p:ext uri="{BB962C8B-B14F-4D97-AF65-F5344CB8AC3E}">
        <p14:creationId xmlns:p14="http://schemas.microsoft.com/office/powerpoint/2010/main" val="30975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571" y="2611310"/>
            <a:ext cx="12046857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QUERO VESTIR AS ROUPAS DA SANTIDADE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E MERGULHAR NO SANTO DOS SANTOS</a:t>
            </a:r>
          </a:p>
        </p:txBody>
      </p:sp>
    </p:spTree>
    <p:extLst>
      <p:ext uri="{BB962C8B-B14F-4D97-AF65-F5344CB8AC3E}">
        <p14:creationId xmlns:p14="http://schemas.microsoft.com/office/powerpoint/2010/main" val="202857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572" y="2830287"/>
            <a:ext cx="12119428" cy="3261646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TENHO SEDE DE DEUS, QUERO CONHECER</a:t>
            </a:r>
            <a:b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QUERO EXALAR MAIS DE DEUS</a:t>
            </a:r>
          </a:p>
        </p:txBody>
      </p:sp>
    </p:spTree>
    <p:extLst>
      <p:ext uri="{BB962C8B-B14F-4D97-AF65-F5344CB8AC3E}">
        <p14:creationId xmlns:p14="http://schemas.microsoft.com/office/powerpoint/2010/main" val="22621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229" y="1534885"/>
            <a:ext cx="11959771" cy="5152572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O MEU MELHOR QUERO TE DAR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ME DERRAMAR AOS TEUS PÉS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2"/>
              </a:solidFill>
              <a:effectLst/>
              <a:latin typeface="Arial Black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44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709" y="1510748"/>
            <a:ext cx="11744582" cy="4180113"/>
          </a:xfrm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SER TUA IMAGEM E SEMELHANÇA</a:t>
            </a:r>
            <a:b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2"/>
                </a:solidFill>
                <a:effectLst/>
                <a:latin typeface="Arial Black" pitchFamily="34" charset="0"/>
                <a:cs typeface="Aharoni" panose="02010803020104030203" pitchFamily="2" charset="-79"/>
              </a:rPr>
              <a:t>É O DESEJO DO MEU CORAÇÃO</a:t>
            </a:r>
          </a:p>
        </p:txBody>
      </p:sp>
    </p:spTree>
    <p:extLst>
      <p:ext uri="{BB962C8B-B14F-4D97-AF65-F5344CB8AC3E}">
        <p14:creationId xmlns:p14="http://schemas.microsoft.com/office/powerpoint/2010/main" val="9172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lowers_16x9_TP103098851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CB300F-524B-4030-A6B4-61DED4F50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Flores selvagens violeta em azul</Template>
  <TotalTime>0</TotalTime>
  <Words>95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Aharoni</vt:lpstr>
      <vt:lpstr>Arial</vt:lpstr>
      <vt:lpstr>Arial Black</vt:lpstr>
      <vt:lpstr>Century Schoolbook</vt:lpstr>
      <vt:lpstr>Flowers_16x9_TP103098851</vt:lpstr>
      <vt:lpstr>SANTIDADE ALINE BARROS</vt:lpstr>
      <vt:lpstr>O MEU MELHOR QUERO TE DAR ME DERRAMAR AOS TEUS PÉS </vt:lpstr>
      <vt:lpstr>SER TUA IMAGEM E SEMELHANÇA É O DESEJO DO MEU CORAÇÃO</vt:lpstr>
      <vt:lpstr>SE O MEU CORPO ERRAR O CAMINHO MEU CORAÇÃO CLAMARÁ POR TI</vt:lpstr>
      <vt:lpstr>ABRAÇA-ME COM TUA MISERICÓRDIA VEM ME ENVOLVER, TUA FACE QUERO VER</vt:lpstr>
      <vt:lpstr>QUERO VESTIR AS ROUPAS DA SANTIDADE E MERGULHAR NO SANTO DOS SANTOS</vt:lpstr>
      <vt:lpstr>TENHO SEDE DE DEUS, QUERO CONHECER QUERO EXALAR MAIS DE DEUS</vt:lpstr>
      <vt:lpstr>O MEU MELHOR QUERO TE DAR ME DERRAMAR AOS TEUS PÉS </vt:lpstr>
      <vt:lpstr>SER TUA IMAGEM E SEMELHANÇA É O DESEJO DO MEU CORAÇÃO</vt:lpstr>
      <vt:lpstr>SE O MEU CORPO ERRAR O CAMINHO MEU CORAÇÃO CLAMARÁ POR TI</vt:lpstr>
      <vt:lpstr>ABRAÇA-ME COM TUA MISERICÓRDIA VEM ME ENVOLVER, TUA FACE QUERO VER</vt:lpstr>
      <vt:lpstr>QUERO VESTIR AS ROUPAS DA SANTIDADE E MERGULHAR NO SANTO DOS SANTOS</vt:lpstr>
      <vt:lpstr>TENHO SEDE DE DEUS,QUERO CONHECER QUERO EXALAR MAIS DE DEUS</vt:lpstr>
      <vt:lpstr>SE O MEU CORPO ERRAR O CAMINHO MEU CORAÇÃO CLAMARÁ POR TI</vt:lpstr>
      <vt:lpstr>ABRAÇA-ME COM TUA MISERICÓRDIA VEM ME ENVOLVER, TUA FACE QUERO VER</vt:lpstr>
      <vt:lpstr>QUERO VESTIR AS ROUPAS DA SANTIDADE E MERGULHAR NO SANTO DOS SANTOS</vt:lpstr>
      <vt:lpstr>TENHO SEDE DE DEUS,QUERO CONHECER QUERO EXALAR MAIS DE DEUS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2015-11-13T14:23:34Z</dcterms:created>
  <dcterms:modified xsi:type="dcterms:W3CDTF">2018-10-03T14:00:53Z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TC030988909991</vt:lpwstr>
  </property>
</Properties>
</file>