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7" r:id="rId10"/>
    <p:sldId id="269" r:id="rId11"/>
    <p:sldId id="268" r:id="rId12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68939" y="-531440"/>
            <a:ext cx="4646162" cy="1470025"/>
          </a:xfrm>
        </p:spPr>
        <p:txBody>
          <a:bodyPr>
            <a:noAutofit/>
          </a:bodyPr>
          <a:lstStyle/>
          <a:p>
            <a:pPr algn="r"/>
            <a:r>
              <a:rPr lang="pt-BR" sz="6000" b="1" dirty="0">
                <a:latin typeface="Arial Black" panose="020B0A04020102090204" pitchFamily="34" charset="0"/>
                <a:cs typeface="Aharoni" pitchFamily="2" charset="-79"/>
              </a:rPr>
              <a:t>                         SANTO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93998" y="1196752"/>
            <a:ext cx="8821103" cy="1752600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 NÍVEA SOARES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8136" y="1351508"/>
            <a:ext cx="121653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SANTO,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SANTO DEUS PODEROSO</a:t>
            </a:r>
          </a:p>
        </p:txBody>
      </p:sp>
    </p:spTree>
    <p:extLst>
      <p:ext uri="{BB962C8B-B14F-4D97-AF65-F5344CB8AC3E}">
        <p14:creationId xmlns:p14="http://schemas.microsoft.com/office/powerpoint/2010/main" val="300447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8136" y="1351508"/>
            <a:ext cx="121653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NÃO HÁ OUTRO IGUAL SÓ TU ÉS SANTO, SANTO</a:t>
            </a:r>
          </a:p>
        </p:txBody>
      </p:sp>
    </p:spTree>
    <p:extLst>
      <p:ext uri="{BB962C8B-B14F-4D97-AF65-F5344CB8AC3E}">
        <p14:creationId xmlns:p14="http://schemas.microsoft.com/office/powerpoint/2010/main" val="311426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1" y="1351508"/>
            <a:ext cx="126015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AQUI ESTAMOS DEUS DIANTE DO TRONO DA GRAÇA </a:t>
            </a: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7389" y="674400"/>
            <a:ext cx="1210679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AQUI ESTAMOS DEUS PERANTE TUA MISERICÓRDIA</a:t>
            </a:r>
          </a:p>
        </p:txBody>
      </p:sp>
    </p:spTree>
    <p:extLst>
      <p:ext uri="{BB962C8B-B14F-4D97-AF65-F5344CB8AC3E}">
        <p14:creationId xmlns:p14="http://schemas.microsoft.com/office/powerpoint/2010/main" val="51732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199173" y="1351508"/>
            <a:ext cx="129999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POSSO VER RELÂMPAGOS E SENTIR TROVÕES</a:t>
            </a:r>
          </a:p>
        </p:txBody>
      </p:sp>
    </p:spTree>
    <p:extLst>
      <p:ext uri="{BB962C8B-B14F-4D97-AF65-F5344CB8AC3E}">
        <p14:creationId xmlns:p14="http://schemas.microsoft.com/office/powerpoint/2010/main" val="135947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7389" y="674400"/>
            <a:ext cx="1210679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POSSO OUVIR AS VOZES QUE PROCEDEM DO SEU TRONO</a:t>
            </a:r>
          </a:p>
        </p:txBody>
      </p:sp>
    </p:spTree>
    <p:extLst>
      <p:ext uri="{BB962C8B-B14F-4D97-AF65-F5344CB8AC3E}">
        <p14:creationId xmlns:p14="http://schemas.microsoft.com/office/powerpoint/2010/main" val="366495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21356" y="1351508"/>
            <a:ext cx="125037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VINTE E QUATRO ANCIÕES SE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PROSTAM</a:t>
            </a:r>
          </a:p>
        </p:txBody>
      </p:sp>
    </p:spTree>
    <p:extLst>
      <p:ext uri="{BB962C8B-B14F-4D97-AF65-F5344CB8AC3E}">
        <p14:creationId xmlns:p14="http://schemas.microsoft.com/office/powerpoint/2010/main" val="302360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8136" y="1351508"/>
            <a:ext cx="121653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LANÇAM SUAS COROAS AOS SEUS PÉS</a:t>
            </a:r>
          </a:p>
        </p:txBody>
      </p:sp>
    </p:spTree>
    <p:extLst>
      <p:ext uri="{BB962C8B-B14F-4D97-AF65-F5344CB8AC3E}">
        <p14:creationId xmlns:p14="http://schemas.microsoft.com/office/powerpoint/2010/main" val="405820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8136" y="920621"/>
            <a:ext cx="121653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OS SERES VIVENTES PROCLAMAM DIA E NOITE, NOITE E DIA</a:t>
            </a:r>
          </a:p>
        </p:txBody>
      </p:sp>
    </p:spTree>
    <p:extLst>
      <p:ext uri="{BB962C8B-B14F-4D97-AF65-F5344CB8AC3E}">
        <p14:creationId xmlns:p14="http://schemas.microsoft.com/office/powerpoint/2010/main" val="32441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8136" y="920621"/>
            <a:ext cx="121653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SÓ UMA PALAVRA A DIZER, SÓ UMA PALAVRA PRA DESCREVER</a:t>
            </a:r>
          </a:p>
        </p:txBody>
      </p:sp>
    </p:spTree>
    <p:extLst>
      <p:ext uri="{BB962C8B-B14F-4D97-AF65-F5344CB8AC3E}">
        <p14:creationId xmlns:p14="http://schemas.microsoft.com/office/powerpoint/2010/main" val="4036897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84</Words>
  <Application>Microsoft Office PowerPoint</Application>
  <PresentationFormat>Personalizar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Aharoni</vt:lpstr>
      <vt:lpstr>Arial</vt:lpstr>
      <vt:lpstr>Arial Black</vt:lpstr>
      <vt:lpstr>Calibri</vt:lpstr>
      <vt:lpstr>Tema do Office</vt:lpstr>
      <vt:lpstr>                         SANTO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GARDÊNIA</cp:lastModifiedBy>
  <cp:revision>28</cp:revision>
  <dcterms:created xsi:type="dcterms:W3CDTF">2016-06-02T18:55:02Z</dcterms:created>
  <dcterms:modified xsi:type="dcterms:W3CDTF">2018-10-04T14:55:40Z</dcterms:modified>
</cp:coreProperties>
</file>