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1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1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0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2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5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3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2A0B-7C0E-4745-8B8E-FB6EA55E6F93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3A4EC-0B3B-4CBA-B6E3-DECFD94E0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SANTO ESPIRITO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LAURA  SOUGUELLIS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3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363835"/>
            <a:ext cx="1145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8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0400" y="503535"/>
            <a:ext cx="11023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5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6900" y="807135"/>
            <a:ext cx="11049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NÃO HÁ NADA IGUAL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NÃO HÁ NADA MELHOR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A QUE SE COMPARA À ESPERANÇA VIVA</a:t>
            </a:r>
          </a:p>
          <a:p>
            <a:r>
              <a:rPr lang="pt-BR" sz="6600" b="1" dirty="0" smtClean="0">
                <a:latin typeface="Arial Black" panose="020B0A04020102020204" pitchFamily="34" charset="0"/>
              </a:rPr>
              <a:t>TUA PRESENÇA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362635"/>
            <a:ext cx="115951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EU PROVEI E VI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O MAIS DOCE AMOR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QUE LIBERTA O MEU SER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E A VERGONHA DESFAZ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TUA PRESENÇA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186035"/>
            <a:ext cx="11061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SERMOS INUNDADOS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 POR TUA GLÓRIA, SENHOR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1000" y="401935"/>
            <a:ext cx="11010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SANTO ESPÍRITO, ÉS BEM-VINDO AQUI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VEM INUNDAR, ENCHER ESSE LUGAR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É O DESEJO DO MEU CORAÇÃO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SERMOS INUNDADOS POR TUA GLÓRIA, SENHOR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65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SANTO ESPIRITO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SANTO ESPIRITO</dc:title>
  <dc:creator>Carlinhos Lemos</dc:creator>
  <cp:lastModifiedBy>Carlinhos Lemos</cp:lastModifiedBy>
  <cp:revision>2</cp:revision>
  <dcterms:created xsi:type="dcterms:W3CDTF">2021-12-07T22:54:41Z</dcterms:created>
  <dcterms:modified xsi:type="dcterms:W3CDTF">2021-12-07T22:59:58Z</dcterms:modified>
</cp:coreProperties>
</file>