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00776-AA3D-5149-3936-25166CDD4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459073-98C4-FD6B-D145-1A56CBEC8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2B77BB-9CCA-D25E-B1A4-BEC1A89C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52B8-3EF4-4735-9F43-277D97BE32EF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576342-976F-820C-2C32-46F77941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71BF13-C2F8-486E-6695-77AD36DE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8DA1-E37E-44D1-9C66-0FA234A9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34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E3902-7E28-4EC8-0367-92BCCD7B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B5500C-5490-5A90-F182-A0412043E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14601-42DA-2DFE-B134-B3BD1E9B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52B8-3EF4-4735-9F43-277D97BE32EF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CA330F-18D1-8600-9BF3-B4081642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DF949-C18D-EDCF-081B-8D7BEE57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8DA1-E37E-44D1-9C66-0FA234A9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37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90C62B-01F7-32A4-AD42-C133AFE63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064668-109D-C71D-BBA4-3B6365651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AA466B-673E-4651-79AA-CB885A60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52B8-3EF4-4735-9F43-277D97BE32EF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01794B-9DCA-F6F7-183B-ACEBB09D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750EC5-3240-041E-0F90-CBAADC83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8DA1-E37E-44D1-9C66-0FA234A9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65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71A98-ABE8-C0E0-A65A-CEAE257A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999099-B894-EA91-E341-89C2131E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841626-830D-DA8E-FE3E-032CCD21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52B8-3EF4-4735-9F43-277D97BE32EF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64276B-077B-A103-324D-9956620F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48C228-B0AD-4310-BFC9-CAB75743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8DA1-E37E-44D1-9C66-0FA234A9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69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89ADD-9782-2213-9D8E-DDB57267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E49776-B99D-2D2A-61C7-B9DCA12AD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FCF3A4-4D2E-F2CC-56C3-D171B59F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52B8-3EF4-4735-9F43-277D97BE32EF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869A95-2159-C7A6-314B-20CCB115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B09D15-0E7E-D23C-1FE7-6C8FC5D2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8DA1-E37E-44D1-9C66-0FA234A9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1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BA4B4-915C-4118-2D79-ED65F990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49D53F-BF0D-6AB1-5B8E-B1B9F28C0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7EBD1A-D53A-6E2E-A927-491F04C6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30732F-CC43-C329-D854-385F6D54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52B8-3EF4-4735-9F43-277D97BE32EF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8E7DC6-0949-3675-E016-B63975DD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AB2086-38DB-0AF1-CA30-4AD81A81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8DA1-E37E-44D1-9C66-0FA234A9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74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692F4-5E3E-D9F9-D142-C92EF8ADA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B595A3-896E-92D5-1F5C-CA868F89A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5F58FC-BC3D-CAE2-5E2B-6EF96F5AC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BC74DF-C6F3-3453-11BC-7D58D3DAA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1665C25-DDAE-B668-7AFB-A02AFCD2E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484526-49A1-3B76-DFB9-8FC7F65B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52B8-3EF4-4735-9F43-277D97BE32EF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CBB256C-8655-14A1-16E2-661284B2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C521A2E-9EE8-7327-FB79-6320A9F6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8DA1-E37E-44D1-9C66-0FA234A9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29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D7DFC-4DBC-3AE5-E089-6A6C739F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548F7D-6F0A-58F4-1AF8-FC2CAEBB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52B8-3EF4-4735-9F43-277D97BE32EF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5B972D-1BDD-878A-E57F-DEA49439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4B084C-1CDC-0DAA-94C1-15085BBF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8DA1-E37E-44D1-9C66-0FA234A9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86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3C240B0-9FD6-01AA-6BBF-CD755EB2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52B8-3EF4-4735-9F43-277D97BE32EF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BF65DA-8BBD-A855-D383-8E9DDE46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A38B35-BB60-93C0-5BC0-A4CE118C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8DA1-E37E-44D1-9C66-0FA234A9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47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10155-C95F-F304-6623-13603BE72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FDA67-CAF5-EE5D-802D-A7016C5BE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E1E167-2C84-9948-7C1F-5571D0455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3FC3FE-D347-8F32-9F5B-7B3B1315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52B8-3EF4-4735-9F43-277D97BE32EF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2BC7AA-71CE-58CE-C797-2EF4005E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36405D-D495-0CAD-787B-AA12E1B2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8DA1-E37E-44D1-9C66-0FA234A9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97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C0E8E-81CA-864A-A815-335A6A6C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5AE0C96-FF95-48FE-3213-222F5D6B7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5950A5-B64F-D106-3449-E63AF98F2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896AFA-A014-4D97-649D-4AEE9253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52B8-3EF4-4735-9F43-277D97BE32EF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828539-0B7A-6D84-6829-1CBCF28D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765F2F-614C-B874-A084-12AE887A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8DA1-E37E-44D1-9C66-0FA234A9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56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4C1D29-5E58-B13A-AAC9-CD18A132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CBF802-ABF1-53BD-8402-ED52CE510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131E66-CA62-290E-DA67-2AC297228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A52B8-3EF4-4735-9F43-277D97BE32EF}" type="datetimeFigureOut">
              <a:rPr lang="pt-BR" smtClean="0"/>
              <a:t>04/06/2023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FF8A00-E744-87F8-2A52-588CEFC7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E689CA-A1C0-AEE2-6E8E-AC5960134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08DA1-E37E-44D1-9C66-0FA234A9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32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00F48-2B8B-F545-273F-1FC87DD98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8470" y="1041400"/>
            <a:ext cx="6651812" cy="2387600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SEJA FORTE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7363D2-4E5B-335D-FAB1-33FB092A2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9624" y="3521355"/>
            <a:ext cx="3926540" cy="1655762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ISADORA POMPEL</a:t>
            </a:r>
          </a:p>
        </p:txBody>
      </p:sp>
    </p:spTree>
    <p:extLst>
      <p:ext uri="{BB962C8B-B14F-4D97-AF65-F5344CB8AC3E}">
        <p14:creationId xmlns:p14="http://schemas.microsoft.com/office/powerpoint/2010/main" val="158023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A6BCB8-ABDB-42B5-E852-9A7E86FF2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0" y="484094"/>
            <a:ext cx="11685494" cy="48426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 SOLIDÃO VEM, ELA QUER ME DESTRUIR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O PÂNICO ME FALA QUE EU NÃO POSSO MAIS SORRIR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ME SINTO PRESO EM MIM MESMO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NÃO SEI DE ONDE VEIO TODO ESSE MEDO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7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A6BCB8-ABDB-42B5-E852-9A7E86FF2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0" y="1102658"/>
            <a:ext cx="11371730" cy="48426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A CULPA QUER ME CONVENCER DE QUE ISTO VEM DE MIM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PONDO PENSAMENTOS DE QUE NÃO É FÁCIL ASSIM</a:t>
            </a:r>
            <a:br>
              <a:rPr lang="pt-BR" sz="5400" dirty="0">
                <a:latin typeface="Arial Black" panose="020B0A04020102020204" pitchFamily="34" charset="0"/>
              </a:rPr>
            </a:b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28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A6BCB8-ABDB-42B5-E852-9A7E86FF2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8" y="627529"/>
            <a:ext cx="11819966" cy="4842669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QUE EU DEVO SONHAR MENOS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POUPAR OS MEUS TALENTOS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MAS ISSO NÃO É O QUE O MEU PAI DIZ PRA MIM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50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A6BCB8-ABDB-42B5-E852-9A7E86FF2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293" y="1201270"/>
            <a:ext cx="11819966" cy="48426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OUÇO A SUA VOZ, DEUS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OUÇO A SUA VOZ, DEUS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OUÇO A SUA VOZ, DEUS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OUÇO A SUA VOZ, DEUS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DIZENDO PRA MIM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68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A6BCB8-ABDB-42B5-E852-9A7E86FF2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64" y="1174376"/>
            <a:ext cx="11542059" cy="48426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SEJA FORTE E CORAJOSO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NÃO TEMAS E NÃO DESANIMES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SOU TEU DEUS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TE ESCONDO EM MIM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2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A6BCB8-ABDB-42B5-E852-9A7E86FF2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41" y="2519082"/>
            <a:ext cx="11542059" cy="48426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VAI SER SEMPRE ASSIM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VAI SER SEMPRE ASSIM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7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A6BCB8-ABDB-42B5-E852-9A7E86FF2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293" y="1201270"/>
            <a:ext cx="11819966" cy="48426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OUÇO A SUA VOZ, DEUS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OUÇO A SUA VOZ, DEUS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OUÇO A SUA VOZ, DEUS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OUÇO A SUA VOZ, DEUS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DIZENDO PRA MIM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65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A6BCB8-ABDB-42B5-E852-9A7E86FF2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64" y="1174376"/>
            <a:ext cx="11542059" cy="48426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SEJA FORTE E CORAJOSO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NÃO TEMAS E NÃO DESANIMES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SOU TEU DEUS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TE ESCONDO EM MIM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23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207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do Office</vt:lpstr>
      <vt:lpstr>SEJA FORTE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SEJA FORTE</dc:title>
  <dc:creator>Wanderson Almeida</dc:creator>
  <cp:lastModifiedBy>Wanderson Almeida</cp:lastModifiedBy>
  <cp:revision>1</cp:revision>
  <dcterms:created xsi:type="dcterms:W3CDTF">2023-06-04T20:46:01Z</dcterms:created>
  <dcterms:modified xsi:type="dcterms:W3CDTF">2023-06-04T20:51:52Z</dcterms:modified>
</cp:coreProperties>
</file>