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8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65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75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1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875-0F75-426D-835C-C0CF37F1844C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EC11B-A28D-42EE-A6A8-BC28AFBE6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1319" y="576453"/>
            <a:ext cx="11232108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SENHOR E REI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3182" y="4352665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TRAZENDO A ARCA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4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562" y="294396"/>
            <a:ext cx="1167793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ANJOS E OS HOMENS, OS CÉUS E A TERRA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MONTANHAS E MARES DECLARAM QUEM TU ÉS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209" y="294396"/>
            <a:ext cx="114732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SENHOR E 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GOVERNAS SOBRE O UNIVERSO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3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7629" y="389931"/>
            <a:ext cx="113776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JUSTO E FIEL, VESTIDO DE GLÓRIA E PODER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COROADO ESTÁS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7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7630" y="430873"/>
            <a:ext cx="113503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 REINARÁS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PROSTRADOS AOS TEUS PÉS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4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1276" y="321692"/>
            <a:ext cx="11350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ERGUEMOS O TEU SANTO NOME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ADORAÇÃO NOS ENTREGAMOS A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4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4" y="376283"/>
            <a:ext cx="114868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TOMA O TEU LUGAR E HABITA ENTRE NÓS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 SANTO DEUS!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22601" y="2125217"/>
            <a:ext cx="11279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0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SANTO DEUS, SANTO DEUS.</a:t>
            </a:r>
            <a:endParaRPr lang="pt-BR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9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4230" y="2793957"/>
            <a:ext cx="88946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SANTO...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3" y="362635"/>
            <a:ext cx="113230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ACIMA DE TODOS, ACIMA DE TUDO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O SENHOR ENTRONIZADO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21691"/>
            <a:ext cx="113640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ANJOS E OS HOMENS, OS CÉUS E A TERRA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MONTANHAS E MARES DECLARAM QUEM TU ÉS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2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3163" y="430873"/>
            <a:ext cx="114049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SENHOR E REI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GOVERNAS SOBRE O UNIVERSO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0" y="253453"/>
            <a:ext cx="113913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JUSTO E FIEL, VESTIDO DE GLÓRIA E PODER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COROADO ESTÁS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08044"/>
            <a:ext cx="115687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 REINARÁS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PROSTRADOS AOS TEUS PÉS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2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8573" y="389931"/>
            <a:ext cx="11159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ERGUEMOS O TEU SANTO NOME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ADORAÇÃO NOS ENTREGAMOS A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8446" y="321692"/>
            <a:ext cx="113640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TOMA O TEU LUGAR E HABITA ENTRE NÓS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 SANTO DEUS!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038" y="348987"/>
            <a:ext cx="11514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ACIMA DE TODOS, ACIMA DE TUDO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O SENHOR ENTRONIZADO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6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Tema do Office</vt:lpstr>
      <vt:lpstr>SENHOR E 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E REI</dc:title>
  <dc:creator>Carlos</dc:creator>
  <cp:lastModifiedBy>Carlos</cp:lastModifiedBy>
  <cp:revision>3</cp:revision>
  <dcterms:created xsi:type="dcterms:W3CDTF">2022-11-12T01:34:48Z</dcterms:created>
  <dcterms:modified xsi:type="dcterms:W3CDTF">2022-11-12T01:52:17Z</dcterms:modified>
</cp:coreProperties>
</file>