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0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7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62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62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83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2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1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E03E-76B2-4A0F-A79A-B480962C6DDD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A7B8-3914-4E7B-8D70-EA446F4534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546" y="480918"/>
            <a:ext cx="11423176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SOBRE AS ÁGUAS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20653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DAVI SACER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6687" y="265078"/>
            <a:ext cx="114595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O DEUS DA MINHA SALVAÇÃO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O MEU DONO DA MINHA PAIXÃO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CANÇÃO E O MEU LOUVOR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735" y="2807606"/>
            <a:ext cx="102438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 LU IA,ALE LU IA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8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2096" y="233739"/>
            <a:ext cx="114595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SOL SE POR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NOITE CHEGAR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QUEM ME GUIA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A TEMPESTADE ME ALCANÇAR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1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1278" y="370217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MAR ME SUBMERGIR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MÃO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TRAZ A TONA PRA RESPIRAR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FAZ ANDAR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AS ÁGUAS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2095" y="292374"/>
            <a:ext cx="112957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O DEUS DA MINHA SALVAÇÃO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O MEU DONO, MINHA PAIXÃO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CANÇÃO E O MEU LOUVOR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3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334" y="370216"/>
            <a:ext cx="112685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SOL SE POR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 NOITE CHEGAR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QUEM ME GUIA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A TEMPESTADE ME ALCANÇAR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ABRIGO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5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8447" y="288330"/>
            <a:ext cx="115278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MAR ME SUBMERGIR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MÃO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TRAZ A TONA PRA RESPIRAR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FAZ ANDAR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AS ÁGUAS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7505" y="292374"/>
            <a:ext cx="11527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O DEUS DA MINHA SALVAÇÃO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O MEU DONO, MINHA PAIXÃO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MINHA CANÇÃO E O MEU LOUVOR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3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20266" y="2957731"/>
            <a:ext cx="100438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ALE LU IA,ALE LU IA 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0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9516" y="397512"/>
            <a:ext cx="11254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 O MAR ME SUBMERGIR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TUA MÃO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TRAZ A TONA PRA RESPIRAR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ME FAZ ANDAR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AS ÁGUAS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92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SOBRE AS ÁGUAS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AS ÁGUAS</dc:title>
  <dc:creator>Carlos</dc:creator>
  <cp:lastModifiedBy>Carlos</cp:lastModifiedBy>
  <cp:revision>2</cp:revision>
  <dcterms:created xsi:type="dcterms:W3CDTF">2022-11-12T02:05:18Z</dcterms:created>
  <dcterms:modified xsi:type="dcterms:W3CDTF">2022-11-12T02:14:03Z</dcterms:modified>
</cp:coreProperties>
</file>