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65" r:id="rId5"/>
    <p:sldId id="274" r:id="rId6"/>
    <p:sldId id="258" r:id="rId7"/>
    <p:sldId id="275" r:id="rId8"/>
    <p:sldId id="266" r:id="rId9"/>
    <p:sldId id="276" r:id="rId10"/>
    <p:sldId id="259" r:id="rId11"/>
    <p:sldId id="277" r:id="rId12"/>
    <p:sldId id="267" r:id="rId13"/>
    <p:sldId id="279" r:id="rId14"/>
    <p:sldId id="261" r:id="rId15"/>
    <p:sldId id="278" r:id="rId16"/>
    <p:sldId id="268" r:id="rId17"/>
    <p:sldId id="280" r:id="rId18"/>
    <p:sldId id="26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33770" y="-622853"/>
            <a:ext cx="8915399" cy="2262781"/>
          </a:xfrm>
        </p:spPr>
        <p:txBody>
          <a:bodyPr>
            <a:normAutofit fontScale="90000"/>
          </a:bodyPr>
          <a:lstStyle/>
          <a:p>
            <a:pPr algn="r"/>
            <a:r>
              <a:rPr lang="pt-BR" sz="4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SOBRE AS ONDAS DO MAR</a:t>
            </a:r>
            <a:br>
              <a:rPr lang="pt-BR" sz="4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4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HINO DA HARPA  </a:t>
            </a:r>
          </a:p>
        </p:txBody>
      </p:sp>
    </p:spTree>
    <p:extLst>
      <p:ext uri="{BB962C8B-B14F-4D97-AF65-F5344CB8AC3E}">
        <p14:creationId xmlns:p14="http://schemas.microsoft.com/office/powerpoint/2010/main" val="1924119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2643" y="1036169"/>
            <a:ext cx="11966713" cy="745425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ENTÃO, TU VERÁS QUE BONANÇA SE FAZ POIS COM ELE, SEGURO SERÁS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53525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42461" y="728871"/>
            <a:ext cx="12476922" cy="7761554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PODES TU RECORDAR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MARAVILHAS, SEM PAR?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80278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21830" y="195260"/>
            <a:ext cx="12435660" cy="7454257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A90A230-39B9-478D-99BF-776F5C0AA6BD}"/>
              </a:ext>
            </a:extLst>
          </p:cNvPr>
          <p:cNvSpPr/>
          <p:nvPr/>
        </p:nvSpPr>
        <p:spPr>
          <a:xfrm>
            <a:off x="198783" y="1709531"/>
            <a:ext cx="117944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NO DESERTO AO POVO FARTOU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 O MESMO PODER</a:t>
            </a:r>
          </a:p>
        </p:txBody>
      </p:sp>
    </p:spTree>
    <p:extLst>
      <p:ext uri="{BB962C8B-B14F-4D97-AF65-F5344CB8AC3E}">
        <p14:creationId xmlns:p14="http://schemas.microsoft.com/office/powerpoint/2010/main" val="2363832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9436" y="-2044358"/>
            <a:ext cx="11513127" cy="745425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ELE SEMPRE TERÁ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NÃO MUDA E NÃO FALHARÁ</a:t>
            </a:r>
          </a:p>
        </p:txBody>
      </p:sp>
    </p:spTree>
    <p:extLst>
      <p:ext uri="{BB962C8B-B14F-4D97-AF65-F5344CB8AC3E}">
        <p14:creationId xmlns:p14="http://schemas.microsoft.com/office/powerpoint/2010/main" val="3810171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7960" y="7383783"/>
            <a:ext cx="10376079" cy="3564228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02952B2-4676-4079-9C2F-64231ACBF667}"/>
              </a:ext>
            </a:extLst>
          </p:cNvPr>
          <p:cNvSpPr/>
          <p:nvPr/>
        </p:nvSpPr>
        <p:spPr>
          <a:xfrm>
            <a:off x="543338" y="305068"/>
            <a:ext cx="1110532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SOLTA O CABO DA NAU TOMA OS  REMOS NA MÃO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 NAVEGA COM FÉ EM JESUS</a:t>
            </a:r>
          </a:p>
        </p:txBody>
      </p:sp>
    </p:spTree>
    <p:extLst>
      <p:ext uri="{BB962C8B-B14F-4D97-AF65-F5344CB8AC3E}">
        <p14:creationId xmlns:p14="http://schemas.microsoft.com/office/powerpoint/2010/main" val="3746085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2797" y="2756453"/>
            <a:ext cx="10714197" cy="3763314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ENTÃO, TU VERÁS QUE BONANÇA SE FAZ POIS COM ELE, SEGURO SERÁS</a:t>
            </a:r>
          </a:p>
        </p:txBody>
      </p:sp>
    </p:spTree>
    <p:extLst>
      <p:ext uri="{BB962C8B-B14F-4D97-AF65-F5344CB8AC3E}">
        <p14:creationId xmlns:p14="http://schemas.microsoft.com/office/powerpoint/2010/main" val="3323140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7719" y="2835965"/>
            <a:ext cx="11416561" cy="364907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QUANDO PEDES MAIS FÉ ELE OUVE, Ó CRÊ!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MESMO SENDO EM TRIBULAÇÃO </a:t>
            </a:r>
          </a:p>
        </p:txBody>
      </p:sp>
    </p:spTree>
    <p:extLst>
      <p:ext uri="{BB962C8B-B14F-4D97-AF65-F5344CB8AC3E}">
        <p14:creationId xmlns:p14="http://schemas.microsoft.com/office/powerpoint/2010/main" val="3578329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0484" y="3066587"/>
            <a:ext cx="11231031" cy="3564228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QUANDO A MÃO DE PODER O TEU EGO TIRAR SOBRE AS ONDAS PODERÁS ANDAR</a:t>
            </a:r>
          </a:p>
        </p:txBody>
      </p:sp>
    </p:spTree>
    <p:extLst>
      <p:ext uri="{BB962C8B-B14F-4D97-AF65-F5344CB8AC3E}">
        <p14:creationId xmlns:p14="http://schemas.microsoft.com/office/powerpoint/2010/main" val="1544421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6434" y="3654288"/>
            <a:ext cx="11819132" cy="284590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SOLTA O CABO DA NAU TOMA OS REMOS NA MÃO E NAVEGA COM FÉ EM JESUS </a:t>
            </a:r>
          </a:p>
        </p:txBody>
      </p:sp>
    </p:spTree>
    <p:extLst>
      <p:ext uri="{BB962C8B-B14F-4D97-AF65-F5344CB8AC3E}">
        <p14:creationId xmlns:p14="http://schemas.microsoft.com/office/powerpoint/2010/main" val="3518521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6434" y="2570922"/>
            <a:ext cx="11819132" cy="341243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ENTÃO, TU VERÁS QUE BONANÇA SE FAZ POIS COM ELE, SEGURO SERÁS</a:t>
            </a:r>
          </a:p>
        </p:txBody>
      </p:sp>
    </p:spTree>
    <p:extLst>
      <p:ext uri="{BB962C8B-B14F-4D97-AF65-F5344CB8AC3E}">
        <p14:creationId xmlns:p14="http://schemas.microsoft.com/office/powerpoint/2010/main" val="1055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3736" y="3886130"/>
            <a:ext cx="10886475" cy="353847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OH! POR QUE DUVIDAR SOBRE AS ONDAS DO MAR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QUANDO CRISTO CAMINHO ABRIU?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4447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37505" y="1948070"/>
            <a:ext cx="11992366" cy="4472608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QUANDO FORÇADO ÉS, CONTRA AS ONDAS LUTAR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SEU AMOR A TI QUER REVELAR</a:t>
            </a:r>
          </a:p>
        </p:txBody>
      </p:sp>
    </p:spTree>
    <p:extLst>
      <p:ext uri="{BB962C8B-B14F-4D97-AF65-F5344CB8AC3E}">
        <p14:creationId xmlns:p14="http://schemas.microsoft.com/office/powerpoint/2010/main" val="324659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2762" y="4088156"/>
            <a:ext cx="10886475" cy="3538470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EFB1197-848C-4C58-A307-BF56694D1B83}"/>
              </a:ext>
            </a:extLst>
          </p:cNvPr>
          <p:cNvSpPr/>
          <p:nvPr/>
        </p:nvSpPr>
        <p:spPr>
          <a:xfrm>
            <a:off x="159027" y="305068"/>
            <a:ext cx="12178747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SOLTA O CABO DA NAU TOMA OS REMOS NA MÃO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 NAVEGA COM FÉ EM JESUS</a:t>
            </a:r>
          </a:p>
        </p:txBody>
      </p:sp>
    </p:spTree>
    <p:extLst>
      <p:ext uri="{BB962C8B-B14F-4D97-AF65-F5344CB8AC3E}">
        <p14:creationId xmlns:p14="http://schemas.microsoft.com/office/powerpoint/2010/main" val="229882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59357"/>
            <a:ext cx="12162090" cy="353847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ENTÃO, TU VERÁS QUE BONANÇA SE FAZ POIS COM ELE, SEGURO SERÁS</a:t>
            </a:r>
          </a:p>
        </p:txBody>
      </p:sp>
    </p:spTree>
    <p:extLst>
      <p:ext uri="{BB962C8B-B14F-4D97-AF65-F5344CB8AC3E}">
        <p14:creationId xmlns:p14="http://schemas.microsoft.com/office/powerpoint/2010/main" val="32482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0817" y="3919330"/>
            <a:ext cx="11370366" cy="5681263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C61D0BE-D884-41DC-83BE-68E2B50308D3}"/>
              </a:ext>
            </a:extLst>
          </p:cNvPr>
          <p:cNvSpPr/>
          <p:nvPr/>
        </p:nvSpPr>
        <p:spPr>
          <a:xfrm>
            <a:off x="-682487" y="1253271"/>
            <a:ext cx="1355697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TREVAS VÊM TE ASSUSTAR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TEMPESTADES NO MAR?</a:t>
            </a:r>
          </a:p>
          <a:p>
            <a:pPr algn="ctr"/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80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0817" y="2191881"/>
            <a:ext cx="11370366" cy="568126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DA MONTANHA O MESTRE TE VÊ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NA TRIBULAÇÃO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9940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0817" y="257064"/>
            <a:ext cx="11370366" cy="568126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ELE VEM SOCORRER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SUA MÃO BEM TE PODE SUSTER  </a:t>
            </a:r>
          </a:p>
        </p:txBody>
      </p:sp>
    </p:spTree>
    <p:extLst>
      <p:ext uri="{BB962C8B-B14F-4D97-AF65-F5344CB8AC3E}">
        <p14:creationId xmlns:p14="http://schemas.microsoft.com/office/powerpoint/2010/main" val="3939939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0817" y="954157"/>
            <a:ext cx="11370366" cy="568126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SOLTA O CABO DA NAU TOMA OS REMOS NA MÃO E NAVEGA COM FÉ EM JESUS</a:t>
            </a:r>
          </a:p>
        </p:txBody>
      </p:sp>
    </p:spTree>
    <p:extLst>
      <p:ext uri="{BB962C8B-B14F-4D97-AF65-F5344CB8AC3E}">
        <p14:creationId xmlns:p14="http://schemas.microsoft.com/office/powerpoint/2010/main" val="3042314801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97</TotalTime>
  <Words>204</Words>
  <Application>Microsoft Office PowerPoint</Application>
  <PresentationFormat>Widescreen</PresentationFormat>
  <Paragraphs>27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Century Gothic</vt:lpstr>
      <vt:lpstr>Wingdings 3</vt:lpstr>
      <vt:lpstr>Cacho</vt:lpstr>
      <vt:lpstr>SOBRE AS ONDAS DO MAR HINO DA HARPA  </vt:lpstr>
      <vt:lpstr>OH! POR QUE DUVIDAR SOBRE AS ONDAS DO MAR QUANDO CRISTO CAMINHO ABRIU? </vt:lpstr>
      <vt:lpstr>QUANDO FORÇADO ÉS, CONTRA AS ONDAS LUTAR SEU AMOR A TI QUER REVELAR</vt:lpstr>
      <vt:lpstr> </vt:lpstr>
      <vt:lpstr>E ENTÃO, TU VERÁS QUE BONANÇA SE FAZ POIS COM ELE, SEGURO SERÁS</vt:lpstr>
      <vt:lpstr>   </vt:lpstr>
      <vt:lpstr>DA MONTANHA O MESTRE TE VÊ E NA TRIBULAÇÃO  </vt:lpstr>
      <vt:lpstr>ELE VEM SOCORRER SUA MÃO BEM TE PODE SUSTER  </vt:lpstr>
      <vt:lpstr>SOLTA O CABO DA NAU TOMA OS REMOS NA MÃO E NAVEGA COM FÉ EM JESUS</vt:lpstr>
      <vt:lpstr>E ENTÃO, TU VERÁS QUE BONANÇA SE FAZ POIS COM ELE, SEGURO SERÁS   </vt:lpstr>
      <vt:lpstr>PODES TU RECORDAR MARAVILHAS, SEM PAR?  </vt:lpstr>
      <vt:lpstr> </vt:lpstr>
      <vt:lpstr>ELE SEMPRE TERÁ POIS NÃO MUDA E NÃO FALHARÁ</vt:lpstr>
      <vt:lpstr>   </vt:lpstr>
      <vt:lpstr>E ENTÃO, TU VERÁS QUE BONANÇA SE FAZ POIS COM ELE, SEGURO SERÁS</vt:lpstr>
      <vt:lpstr>QUANDO PEDES MAIS FÉ ELE OUVE, Ó CRÊ! MESMO SENDO EM TRIBULAÇÃO </vt:lpstr>
      <vt:lpstr>QUANDO A MÃO DE PODER O TEU EGO TIRAR SOBRE AS ONDAS PODERÁS ANDAR</vt:lpstr>
      <vt:lpstr>SOLTA O CABO DA NAU TOMA OS REMOS NA MÃO E NAVEGA COM FÉ EM JESUS </vt:lpstr>
      <vt:lpstr>E ENTÃO, TU VERÁS QUE BONANÇA SE FAZ POIS COM ELE, SEGURO SERÁS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Solta o Cabo da Nau Hino da Harpa 467</dc:title>
  <dc:creator>Pastor Marcio</dc:creator>
  <cp:lastModifiedBy>GARDÊNIA</cp:lastModifiedBy>
  <cp:revision>22</cp:revision>
  <dcterms:created xsi:type="dcterms:W3CDTF">2015-06-06T19:24:46Z</dcterms:created>
  <dcterms:modified xsi:type="dcterms:W3CDTF">2019-01-06T16:06:16Z</dcterms:modified>
</cp:coreProperties>
</file>