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E308-D2F4-6886-9083-98B897AC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0F1AF8-8BFB-2AE1-C0F9-FE71D973D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F1820-3FC0-8E49-93FC-63A47239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C271D-CC32-1391-795E-1277BFCB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E8703-BB89-9347-67CC-A4AC3C61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4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464D-337D-85F6-1276-BBDF1B32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EF43C0-86BA-185B-9525-0FAE8401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6328C-53E5-9BF3-6E0B-9F765DDD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4CB9A-37B2-B496-377F-2858F42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EC8BC2-E12D-2F3A-8B95-F857F275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09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BE3FDA-A92E-BE1D-6B53-F7867813D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6EE0B7-B979-4661-CA29-AE43FC5D9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560F5-7E03-EE74-D8D4-DA77332E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0B136-112F-DD4A-B6FC-FE064FB8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CB85D-DB24-D9B3-9A65-32708DF0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9BB47-DF0D-A99E-A868-5C2C564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7F216-0655-2ECA-FFA3-65216A9F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02421-CAF6-64D4-36DC-3534A66E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55B96-0D83-1F84-AD84-EBB445A8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7DEBE-F25E-99AC-F33B-08F07A6A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67E36-46AC-EE94-C51C-CAE3ED5B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873F3-642C-9448-FA58-39CF0833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655C0-D74B-72F3-7691-4C65E74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2F0CA-A180-F65E-4CCC-3863571F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D0468-09F8-05F1-CF14-9F7E3FC4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C9C4-C9BE-7FF6-C879-0D7ACBFB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3F21C-3648-6252-FE76-4B7EEB7A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AE71FB-49E4-3618-894C-9947BE4F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A670C-732A-B269-6D4D-D944A709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1699EF-D45F-AD4C-E0D7-7EE5590C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F59BD-716E-86BE-2695-4C50A0AC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5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AF136-1AAB-39DA-668C-3586B8E0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2AA4F-0777-A75E-652A-38BAA434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D4AB7-942E-7D25-C50D-659CCC2E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648F8D-1B57-B112-BD3D-0A809238F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1BF3AB-F9CC-408F-F76E-9C29F604B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B2086B-058B-1B9D-5301-6B2276DF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6AB5DA-A2E3-E366-FFC8-42263CDF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8F0FDE-24EF-F49F-0EB5-99FC7E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99670-BB5B-9974-A520-0CD0B7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EA2CF1-62D5-34ED-4508-1926BFD5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84C206-64EF-2840-8FBF-1843541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A38F0A-5306-1281-69DF-7C5E384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9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3667EB-D729-DF46-B623-27E93D10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0873ED-94C0-AA90-5C72-E6CA3467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C7C207-EE14-A839-9FFA-46428369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7F61-9EC1-9F34-0BD7-BE92FB4F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42AEA-AA64-26D1-7906-0076BACC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B0B25F-6BC3-3523-1CBC-59795FCD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E6E999-7500-8F9D-8B44-6097360F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B4F571-1CBA-AD7E-2F70-E1035042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6AFD60-C786-ADEE-E2A1-A0FF2BF3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B61E6-8991-FC33-5329-DBC780BE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5E726F-3475-0ADD-E5EB-5654DB443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E07AC0-5513-00B1-7B33-CE1B167D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A42CB7-7C13-43C5-3C47-515EBBDF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36FF5B-70E9-987E-3EF2-239D79B5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E7AAF6-0CE4-E1B9-DE70-43FFC3F3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7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9C8A2F-18BF-BA36-3BB7-B25E8245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59FD0-CFD0-367E-CD19-D3E9823A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0CE2D-277D-7F2A-EE5B-9A95918AF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ED5A-F119-402B-A840-2DECCCDE52BC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D74B38-228D-C6E9-0BB7-6F542FBF0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EADEA-632E-E704-4F39-4BB2739E2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AAD7-353E-460A-8E51-D25FAB726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74CC2-96B9-85D4-F72D-15682D78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2516" y="2020047"/>
            <a:ext cx="4814047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SOU FELIZ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9D980-014D-8FEA-738E-33CBB267F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4410" y="4407647"/>
            <a:ext cx="3012141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296984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622331"/>
            <a:ext cx="11568953" cy="5414963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É O PÃO DA VIDA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FILHO DO DEUS CRIADOR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SEU REINO É DE JUSTIÇA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 SEU NOME HÁ PODER</a:t>
            </a:r>
          </a:p>
          <a:p>
            <a:pPr marL="0" indent="0">
              <a:buNone/>
            </a:pP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3" y="690282"/>
            <a:ext cx="12131489" cy="6436659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FEZ HOMEM, VEIO AO MUNDO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PRA CURAR A MINHA DOR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ALCANÇOU A MINHA VIDA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ENTROU NO MEU CORAÇÃO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 DEU PAZ E ALEGRIA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ESTOU SEGURO EM SUAS MÃOS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CANTO ASSIM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5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" y="726140"/>
            <a:ext cx="12131489" cy="64366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FELIZ COM JESUS O MEU REI É A MINHA LUZ SOU FELIZ COM JESUS</a:t>
            </a:r>
            <a:br>
              <a:rPr lang="pt-BR" sz="5600" dirty="0">
                <a:latin typeface="Arial Black" panose="020B0A04020102020204" pitchFamily="34" charset="0"/>
              </a:rPr>
            </a:b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MEU REI É A MINHA, MINHA LUZ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4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41" y="1676399"/>
            <a:ext cx="12131489" cy="64366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 CRISTO PODEROSO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SOBERANO E FIEL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É O MELHOR AMIGO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VOCÊ PODE ACREDITAR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46" y="941293"/>
            <a:ext cx="12131489" cy="64366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QUEBRA AS CADEIAS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QUEBRA TODA MALDIÇÃO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 FAZ LIVRE DO PECADO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TRAZ VITÓRIA AO DERROTADO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EU SOU PROVA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DESTA VERDADE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" y="726140"/>
            <a:ext cx="12131489" cy="64366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FELIZ COM JESUS O MEU REI É A MINHA LUZ SOU FELIZ COM JESUS</a:t>
            </a:r>
            <a:br>
              <a:rPr lang="pt-BR" sz="5600" dirty="0">
                <a:latin typeface="Arial Black" panose="020B0A04020102020204" pitchFamily="34" charset="0"/>
              </a:rPr>
            </a:b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MEU REI É A MINHA, MINHA LUZ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8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3" y="690282"/>
            <a:ext cx="12131489" cy="6436659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FEZ HOMEM, VEIO AO MUNDO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PRA CURAR A MINHA DOR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ALCANÇOU A MINHA VIDA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ENTROU NO MEU CORAÇÃO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 DEU PAZ E ALEGRIA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ESTOU SEGURO EM SUAS MÃOS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CANTO ASSIM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5BB0-E192-5CC6-D562-CF13815E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" y="726140"/>
            <a:ext cx="12131489" cy="64366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SOU FELIZ COM JESUS O MEU REI É A MINHA LUZ SOU FELIZ COM JESUS</a:t>
            </a:r>
            <a:br>
              <a:rPr lang="pt-BR" sz="5600" dirty="0">
                <a:latin typeface="Arial Black" panose="020B0A04020102020204" pitchFamily="34" charset="0"/>
              </a:rPr>
            </a:b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MEU REI É A MINHA, MINHA LUZ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1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SOU FELIZ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 FELIZ</dc:title>
  <dc:creator>Wanderson Almeida</dc:creator>
  <cp:lastModifiedBy>Wanderson Almeida</cp:lastModifiedBy>
  <cp:revision>1</cp:revision>
  <dcterms:created xsi:type="dcterms:W3CDTF">2023-08-13T18:20:58Z</dcterms:created>
  <dcterms:modified xsi:type="dcterms:W3CDTF">2023-08-13T18:27:53Z</dcterms:modified>
</cp:coreProperties>
</file>