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9" r:id="rId14"/>
    <p:sldId id="271" r:id="rId15"/>
    <p:sldId id="273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4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CCEE-2231-45E0-9DA6-C883F7934B31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31DA-EC2F-42EE-B444-8FF4CA2AE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1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TE AGRADEÇO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KLEBER LUCAS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495300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PODIA 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IMAGINAR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E O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263436"/>
            <a:ext cx="11633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E O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LOUVOR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60401" y="2755900"/>
            <a:ext cx="1123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OH, OH, OH, OH, OH, OH, OH, OH, OH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0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</a:t>
            </a: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8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E O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LOUVOR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380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A 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E O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LOUVOR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90436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AGRADEÇO,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POR SE LEMBRAR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PELO TEU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QUE ME FAZ CRESCER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6535"/>
            <a:ext cx="1153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VIVO PELA FÉ, E NÃO VACILO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NÃO PARO, EU NÃO DESISTO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DEUS,</a:t>
            </a:r>
          </a:p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CRISTO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90436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AGRADEÇO,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POR SE LEMBRAR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PELO TEU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QUE ME FAZ CRESCER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9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6535"/>
            <a:ext cx="1153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VIVO PELA FÉ, E NÃO VACILO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NÃO PARO, EU NÃO DESISTO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DEUS,</a:t>
            </a:r>
          </a:p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SOU DE CRISTO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36835"/>
            <a:ext cx="11772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MUDOU A MINHA HISTÓRIA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FEZ O QUE NINGUÉM PODIA IMAGINAR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ACREDITOU E ISSO É TUDO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299135"/>
            <a:ext cx="1092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SÓ VIVO PRA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NÃO SOU DO MUNDO, NÃO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66765"/>
            <a:ext cx="11468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 HONRA, A GLÓRIA, </a:t>
            </a:r>
            <a:r>
              <a:rPr lang="pt-BR" sz="6000" b="1" dirty="0">
                <a:solidFill>
                  <a:srgbClr val="202124"/>
                </a:solidFill>
                <a:latin typeface="Arial Black" panose="020B0A04020102020204" pitchFamily="34" charset="0"/>
              </a:rPr>
              <a:t>A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FORÇA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E O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LOUVOR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O LEVANTAR DAS MINHAS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É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DIZER QUE TE PERTENÇO,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75736"/>
            <a:ext cx="10795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TE AGRADEÇO DEUS 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 NO DESERTO NÃO ME DEIXOU MORRER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NEM DESANIMAR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COMO AQUELA MÃE, QUE NÃO DESISTE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VOCÊ NÃO SE ESQUECEU, VOCÊ INSISTE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58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do Office</vt:lpstr>
      <vt:lpstr>TE AGRADEÇO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AGRADEÇO</dc:title>
  <dc:creator>Carlinhos Lemos</dc:creator>
  <cp:lastModifiedBy>Carlinhos Lemos</cp:lastModifiedBy>
  <cp:revision>8</cp:revision>
  <dcterms:created xsi:type="dcterms:W3CDTF">2021-12-10T22:36:08Z</dcterms:created>
  <dcterms:modified xsi:type="dcterms:W3CDTF">2022-07-03T20:16:50Z</dcterms:modified>
</cp:coreProperties>
</file>