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05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85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2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7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5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5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7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0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25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39FF-5C1A-45BC-8167-65EE38B7D8F8}" type="datetimeFigureOut">
              <a:rPr lang="pt-BR" smtClean="0"/>
              <a:t>22/12/2021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C5EA8-663A-4DD2-A859-F89E24615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13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4BB939FF-5C1A-45BC-8167-65EE38B7D8F8}" type="datetimeFigureOut">
              <a:rPr lang="pt-BR" smtClean="0"/>
              <a:pPr/>
              <a:t>22/12/2021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573C5EA8-663A-4DD2-A859-F89E246158C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92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63912" y="1181100"/>
            <a:ext cx="10914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b="1" dirty="0" smtClean="0">
                <a:latin typeface="Arial Black" panose="020B0A04020102020204" pitchFamily="34" charset="0"/>
              </a:rPr>
              <a:t>TEUS  ALTARES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044532" y="3848100"/>
            <a:ext cx="61537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 smtClean="0">
                <a:latin typeface="Arial Black" panose="020B0A04020102020204" pitchFamily="34" charset="0"/>
              </a:rPr>
              <a:t>DAVI  SACER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8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4500" y="117693"/>
            <a:ext cx="11747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5400" b="1" smtClean="0">
                <a:latin typeface="Arial Black" panose="020B0A04020102020204" pitchFamily="34" charset="0"/>
              </a:rPr>
              <a:t>SENHOR REI </a:t>
            </a:r>
            <a:r>
              <a:rPr lang="pt-BR" sz="5400" b="1" dirty="0" smtClean="0">
                <a:latin typeface="Arial Black" panose="020B0A04020102020204" pitchFamily="34" charset="0"/>
              </a:rPr>
              <a:t>MEU E DEUS MEU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SENHOR REI MEU E DEUS MEU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5100" y="292100"/>
            <a:ext cx="111449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O PARDAL ENCONTROU CASA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 A ANDORINHA NINHO PARA SI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600" y="279400"/>
            <a:ext cx="11417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REI MEU E DEUS MEU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REI MEU E DEUS MEU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57200" y="279400"/>
            <a:ext cx="1065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REI MEU E DEUS MEU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REI MEU E DEUS MEU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279400"/>
            <a:ext cx="9982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 REI MEU E DEUS MEU 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 REI MEU E DEUS MEU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9400" y="337235"/>
            <a:ext cx="1104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QUÃO AMÁVEIS SÃO OS TEUS TABERNÁCULOS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SENHOR DOS EXÉRCITOS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A MINH'ALMA SUSPIRA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E DESFALECE PELOS TEUS ÁTRIOS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3805" y="368300"/>
            <a:ext cx="111449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O PARDAL ENCONTROU CASA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 A ANDORINHA NINHO PARA SI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17500" y="388035"/>
            <a:ext cx="1008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 REI MEU E DEUS MEU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SENHOR REI MEU E DEUS MEU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19100" y="190500"/>
            <a:ext cx="10795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BEM-AVENTURADOS AQUELES QUE HABITAM EM TUA CASA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POIS UM SÓ DIA SENHOR NOS TEUS ÁTRIOS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VALEM MAIS QUE MIL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2900" y="653534"/>
            <a:ext cx="111449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O PARDAL ENCONTROU CASA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 A ANDORINHA NINHO PARA SI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8300" y="279400"/>
            <a:ext cx="11531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SENHOR REI MEU E DEUS MEU 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EU ENCONTREI TEUS ALTARES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SENHOR REI MEU E DEUS MEU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553135"/>
            <a:ext cx="11747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POIS O SENHOR É SOL E ESCUDO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NA GRAÇA E GLÓRIA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NÃO NEGARÁ BEM ALGUM 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AOS QUE VIVEM CORRETAMENTE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54000" y="437634"/>
            <a:ext cx="111449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O PARDAL ENCONTROU CASA</a:t>
            </a:r>
          </a:p>
          <a:p>
            <a:r>
              <a:rPr lang="pt-BR" sz="4800" b="1" dirty="0" smtClean="0">
                <a:latin typeface="Arial Black" panose="020B0A04020102020204" pitchFamily="34" charset="0"/>
              </a:rPr>
              <a:t>E A ANDORINHA NINHO PARA SI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219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Arial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Teus altares</dc:title>
  <dc:creator>Carlinhos Lemos</dc:creator>
  <cp:lastModifiedBy>Carlinhos Lemos</cp:lastModifiedBy>
  <cp:revision>11</cp:revision>
  <dcterms:created xsi:type="dcterms:W3CDTF">2021-12-14T22:09:08Z</dcterms:created>
  <dcterms:modified xsi:type="dcterms:W3CDTF">2021-12-22T21:22:34Z</dcterms:modified>
</cp:coreProperties>
</file>