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3" r:id="rId5"/>
    <p:sldId id="269" r:id="rId6"/>
    <p:sldId id="258" r:id="rId7"/>
    <p:sldId id="259" r:id="rId8"/>
    <p:sldId id="270" r:id="rId9"/>
    <p:sldId id="271" r:id="rId10"/>
    <p:sldId id="272" r:id="rId11"/>
    <p:sldId id="264" r:id="rId12"/>
    <p:sldId id="274" r:id="rId13"/>
    <p:sldId id="265" r:id="rId14"/>
    <p:sldId id="273" r:id="rId15"/>
    <p:sldId id="266" r:id="rId16"/>
    <p:sldId id="267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06789" y="254646"/>
            <a:ext cx="9973690" cy="2262781"/>
          </a:xfrm>
        </p:spPr>
        <p:txBody>
          <a:bodyPr>
            <a:noAutofit/>
          </a:bodyPr>
          <a:lstStyle/>
          <a:p>
            <a:pPr algn="r"/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TOCA EM MIM DE NOVO</a:t>
            </a:r>
            <a:b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ISADORA POMPEO</a:t>
            </a:r>
            <a:b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44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2243" y="2879242"/>
            <a:ext cx="12276485" cy="7957515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ME VEJO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TUA PRESENÇA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022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1304" y="3429000"/>
            <a:ext cx="11529391" cy="560712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LEMBRO QUANDO TE ENCONTREI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NOVO VOCÊ FEZ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229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6139" y="2040835"/>
            <a:ext cx="11244470" cy="5567363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ABRAÇOS QUE SENTI ME FIZERAM PROSSEGUIR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165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410" y="1908313"/>
            <a:ext cx="11471180" cy="6229501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VÁRIAS VEZES EU CAÍ MAS VOCÊ ME LEVANTOU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671" y="800777"/>
            <a:ext cx="11338658" cy="6184098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ACHAVA ESTAR BEM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57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350" y="2576708"/>
            <a:ext cx="10049300" cy="751482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A TI (2X)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536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44" y="3429000"/>
            <a:ext cx="12130711" cy="83815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TOCA EM MIM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ENCHE-ME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411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496" y="3429000"/>
            <a:ext cx="10803008" cy="7974288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ME VEJO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TUA PRESENÇA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913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44" y="3429000"/>
            <a:ext cx="12130711" cy="8381584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TOCA EM MIM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ENCHE-ME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993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4496" y="3429000"/>
            <a:ext cx="10803008" cy="7974288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ME VEJO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TUA PRESENÇA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112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" y="3207025"/>
            <a:ext cx="11887201" cy="567596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LEMBRO QUANDO TE ENCONTREI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NOVO VOCÊ FEZ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2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350" y="2576708"/>
            <a:ext cx="10049300" cy="751482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A TI (2X)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95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6956" y="1855305"/>
            <a:ext cx="11198087" cy="568922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ABRAÇOS QUE SENTI ME FIZERAM PROSSEGUIR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728" y="1510748"/>
            <a:ext cx="11236543" cy="668007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VÁRIAS VEZES EU CAÍ E VOCÊ ME LEVANTOU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92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824" y="1219200"/>
            <a:ext cx="11594352" cy="5487380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ACHAVA ESTAR BEM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67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350" y="2616464"/>
            <a:ext cx="10049300" cy="751482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A TI (2X)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4764" y="3273287"/>
            <a:ext cx="12541527" cy="842134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TOCA EM MIM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ENCHE-ME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525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2243" y="2879242"/>
            <a:ext cx="12276485" cy="7957515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ME VEJO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TUA PRESENÇA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47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74764" y="3273287"/>
            <a:ext cx="12541527" cy="842134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TOCA EM MIM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ENCHE-ME DE NOVO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472177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58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Century Gothic</vt:lpstr>
      <vt:lpstr>Wingdings 3</vt:lpstr>
      <vt:lpstr>Cacho</vt:lpstr>
      <vt:lpstr>TOCA EM MIM DE NOVO ISADORA POMPEO </vt:lpstr>
      <vt:lpstr>LEMBRO QUANDO TE ENCONTREI TUDO NOVO VOCÊ FEZ  </vt:lpstr>
      <vt:lpstr> OS ABRAÇOS QUE SENTI ME FIZERAM PROSSEGUIR </vt:lpstr>
      <vt:lpstr>VÁRIAS VEZES EU CAÍ E VOCÊ ME LEVANTOU  </vt:lpstr>
      <vt:lpstr> EU ACHAVA ESTAR BEM MAS ME RENDO </vt:lpstr>
      <vt:lpstr>EU ME RENDO EU ME RENDO EU ME RENDO A TI (2X)   </vt:lpstr>
      <vt:lpstr>TOCA EM MIM DE NOVO ENCHE-ME DE NOVO    </vt:lpstr>
      <vt:lpstr> EU NÃO ME VEJO SEM TUA PRESENÇA    </vt:lpstr>
      <vt:lpstr>TOCA EM MIM DE NOVO ENCHE-ME DE NOVO    </vt:lpstr>
      <vt:lpstr> EU NÃO ME VEJO SEM TUA PRESENÇA    </vt:lpstr>
      <vt:lpstr>LEMBRO QUANDO TE ENCONTREI TUDO NOVO VOCÊ FEZ  </vt:lpstr>
      <vt:lpstr> OS ABRAÇOS QUE SENTI ME FIZERAM PROSSEGUIR </vt:lpstr>
      <vt:lpstr>VÁRIAS VEZES EU CAÍ MAS VOCÊ ME LEVANTOU  </vt:lpstr>
      <vt:lpstr> EU ACHAVA ESTAR BEM MAS ME RENDO </vt:lpstr>
      <vt:lpstr>EU ME RENDO EU ME RENDO EU ME RENDO A TI (2X)   </vt:lpstr>
      <vt:lpstr>TOCA EM MIM DE NOVO ENCHE-ME DE NOVO    </vt:lpstr>
      <vt:lpstr> EU NÃO ME VEJO SEM TUA PRESENÇA    </vt:lpstr>
      <vt:lpstr>TOCA EM MIM DE NOVO ENCHE-ME DE NOVO    </vt:lpstr>
      <vt:lpstr> EU NÃO ME VEJO SEM TUA PRESENÇA    </vt:lpstr>
      <vt:lpstr>EU ME RENDO EU ME RENDO EU ME RENDO A TI (2X)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GARDÊNIA</cp:lastModifiedBy>
  <cp:revision>16</cp:revision>
  <dcterms:created xsi:type="dcterms:W3CDTF">2015-05-23T22:12:49Z</dcterms:created>
  <dcterms:modified xsi:type="dcterms:W3CDTF">2018-12-22T23:40:24Z</dcterms:modified>
</cp:coreProperties>
</file>