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36478" y="1487606"/>
            <a:ext cx="12214746" cy="2150288"/>
          </a:xfrm>
        </p:spPr>
        <p:txBody>
          <a:bodyPr>
            <a:noAutofit/>
          </a:bodyPr>
          <a:lstStyle/>
          <a:p>
            <a:pPr algn="r"/>
            <a:r>
              <a:rPr lang="pt-BR" altLang="pt-BR" sz="6000" b="1" dirty="0">
                <a:solidFill>
                  <a:schemeClr val="tx1"/>
                </a:solidFill>
                <a:latin typeface="Arial Black" panose="020B0A04020102090204" pitchFamily="34" charset="0"/>
              </a:rPr>
              <a:t>TU ÉS BOM </a:t>
            </a:r>
            <a:br>
              <a:rPr lang="pt-BR" altLang="pt-BR" sz="6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altLang="pt-BR" sz="4400" b="1" dirty="0">
                <a:solidFill>
                  <a:schemeClr val="tx1"/>
                </a:solidFill>
                <a:latin typeface="Arial Black" panose="020B0A04020102090204" pitchFamily="34" charset="0"/>
              </a:rPr>
              <a:t>ADORAÇÃO E ADORADORES</a:t>
            </a:r>
            <a:br>
              <a:rPr lang="pt-BR" altLang="pt-BR" sz="6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altLang="pt-BR" sz="6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6000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546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8769" y="2960823"/>
            <a:ext cx="10754462" cy="4691330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 ADORAREI, ALELUIA, ALELUIA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 ADORAREI POR TUDO O QUE ÉS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67019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5652" y="1966860"/>
            <a:ext cx="11860696" cy="5181039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POR TUDO O QUE ÉS, POR TUDO O QUE ÉS, DEUS É BOM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0396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3975" y="4080680"/>
            <a:ext cx="11364049" cy="4922600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SENHOR, TU ÉS BOM, TUA MISERICÓRDIA É PRA SEMPRE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SENHOR, TU ÉS BOM, TUA MISERICÓRDIA É PRA SEMPRE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8672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5652" y="1557428"/>
            <a:ext cx="11860696" cy="5181039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TODOS OS POVOS TE EXALTARÃO DE GERAÇÃO EM GERAÇÃO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1077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2191" y="4187688"/>
            <a:ext cx="11987618" cy="3877286"/>
          </a:xfrm>
        </p:spPr>
        <p:txBody>
          <a:bodyPr>
            <a:noAutofit/>
          </a:bodyPr>
          <a:lstStyle/>
          <a:p>
            <a:pPr algn="ctr"/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BCB5B1F-48E3-4A8A-BFE5-364F6526282B}"/>
              </a:ext>
            </a:extLst>
          </p:cNvPr>
          <p:cNvSpPr/>
          <p:nvPr/>
        </p:nvSpPr>
        <p:spPr>
          <a:xfrm>
            <a:off x="534537" y="1166842"/>
            <a:ext cx="111229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TE ADORAREI, ALELUIA, ALELUIA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TE ADORAREI POR TUDO O QUE ÉS</a:t>
            </a:r>
          </a:p>
        </p:txBody>
      </p:sp>
    </p:spTree>
    <p:extLst>
      <p:ext uri="{BB962C8B-B14F-4D97-AF65-F5344CB8AC3E}">
        <p14:creationId xmlns:p14="http://schemas.microsoft.com/office/powerpoint/2010/main" val="555047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835" y="4311434"/>
            <a:ext cx="11762330" cy="3577107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SENHOR, TU ÉS BOM, TUA MISERICÓRDIA É PRA SEMPRE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SENHOR, TU ÉS BOM, TUA MISERICÓRDIA É PRA SEMPRE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113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7302" y="2325012"/>
            <a:ext cx="11037395" cy="6727802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TODOS OS POVOS TE EXALTARÃO DE GERAÇÃO EM GERAÇÃO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40187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7302" y="2115747"/>
            <a:ext cx="11037395" cy="6727802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 ADORAREI, ALELUIA, ALELUIA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 ADORAREI POR TUDO O QUE ÉS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73096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8727" y="1064383"/>
            <a:ext cx="11094545" cy="6393957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DEUS É BOM!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6714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7216" y="2229586"/>
            <a:ext cx="11094545" cy="6393957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DEUS É BOM O TEMPO TODO, O TEMPO TODO, DEUS É BOM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03834443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</TotalTime>
  <Words>101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Century Gothic</vt:lpstr>
      <vt:lpstr>Wingdings 3</vt:lpstr>
      <vt:lpstr>Cacho</vt:lpstr>
      <vt:lpstr>TU ÉS BOM  ADORAÇÃO E ADORADORES  </vt:lpstr>
      <vt:lpstr>SENHOR, TU ÉS BOM, TUA MISERICÓRDIA É PRA SEMPRE SENHOR, TU ÉS BOM, TUA MISERICÓRDIA É PRA SEMPRE  </vt:lpstr>
      <vt:lpstr>TODOS OS POVOS TE EXALTARÃO DE GERAÇÃO EM GERAÇÃO </vt:lpstr>
      <vt:lpstr>  </vt:lpstr>
      <vt:lpstr>SENHOR, TU ÉS BOM, TUA MISERICÓRDIA É PRA SEMPRE SENHOR, TU ÉS BOM, TUA MISERICÓRDIA É PRA SEMPRE </vt:lpstr>
      <vt:lpstr>TODOS OS POVOS TE EXALTARÃO DE GERAÇÃO EM GERAÇÃO   </vt:lpstr>
      <vt:lpstr>TE ADORAREI, ALELUIA, ALELUIA TE ADORAREI POR TUDO O QUE ÉS   </vt:lpstr>
      <vt:lpstr>DEUS É BOM!   </vt:lpstr>
      <vt:lpstr>DEUS É BOM O TEMPO TODO, O TEMPO TODO, DEUS É BOM   </vt:lpstr>
      <vt:lpstr>TE ADORAREI, ALELUIA, ALELUIA TE ADORAREI POR TUDO O QUE ÉS  </vt:lpstr>
      <vt:lpstr>POR TUDO O QUE ÉS, POR TUDO O QUE ÉS, DEUS É BOM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Reina em Mim Vineyard Music</dc:title>
  <dc:creator>Pastor Marcio</dc:creator>
  <cp:lastModifiedBy>João Paulo Mota Silva</cp:lastModifiedBy>
  <cp:revision>12</cp:revision>
  <dcterms:created xsi:type="dcterms:W3CDTF">2015-08-09T13:39:57Z</dcterms:created>
  <dcterms:modified xsi:type="dcterms:W3CDTF">2019-09-15T00:12:26Z</dcterms:modified>
</cp:coreProperties>
</file>