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1873" y="-689738"/>
            <a:ext cx="9697745" cy="3235571"/>
          </a:xfrm>
        </p:spPr>
        <p:txBody>
          <a:bodyPr/>
          <a:lstStyle/>
          <a:p>
            <a:pPr algn="r"/>
            <a:r>
              <a:rPr lang="pt-BR" sz="6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SOBERANO 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u="sng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ASAPH BORBA</a:t>
            </a:r>
            <a:endParaRPr lang="pt-BR" sz="2800" b="1" u="sng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0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7812" y="1288507"/>
            <a:ext cx="12867624" cy="556949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SOBERANO SOBRE A TERRA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OS CÉUS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SENHOR ABSOLUTO</a:t>
            </a:r>
          </a:p>
        </p:txBody>
      </p:sp>
    </p:spTree>
    <p:extLst>
      <p:ext uri="{BB962C8B-B14F-4D97-AF65-F5344CB8AC3E}">
        <p14:creationId xmlns:p14="http://schemas.microsoft.com/office/powerpoint/2010/main" val="2159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22" y="4134035"/>
            <a:ext cx="11740985" cy="547443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que existe e acontece Tu o sabes muito bem, tu és tremendo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81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12" y="1786943"/>
            <a:ext cx="11687975" cy="507105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soberano sobre a terra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os céus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senhor absoluto</a:t>
            </a:r>
          </a:p>
        </p:txBody>
      </p:sp>
    </p:spTree>
    <p:extLst>
      <p:ext uri="{BB962C8B-B14F-4D97-AF65-F5344CB8AC3E}">
        <p14:creationId xmlns:p14="http://schemas.microsoft.com/office/powerpoint/2010/main" val="116206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22" y="4134035"/>
            <a:ext cx="11740985" cy="547443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que existe e acontece Tu o sabes muito bem, tu és tremendo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9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10308" y="5269830"/>
            <a:ext cx="13012615" cy="484245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apesar dessa glória que tens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te importas comigo também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107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" y="4055165"/>
            <a:ext cx="11989111" cy="733461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este amor tão grande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eleva-me, amarra-me a ti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11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" y="2345635"/>
            <a:ext cx="11989111" cy="733461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tremendo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552802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55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 Black</vt:lpstr>
      <vt:lpstr>Century Gothic</vt:lpstr>
      <vt:lpstr>Wingdings 3</vt:lpstr>
      <vt:lpstr>Fatia</vt:lpstr>
      <vt:lpstr>TU ÉS SOBERANO  ASAPH BORBA</vt:lpstr>
      <vt:lpstr>TU ÉS SOBERANO SOBRE A TERRA SOBRE OS CÉUS  TU ÉS SENHOR ABSOLUTO</vt:lpstr>
      <vt:lpstr>Tudo que existe e acontece Tu o sabes muito bem, tu és tremendo  </vt:lpstr>
      <vt:lpstr>Tu és soberano sobre a terra Sobre os céus  tu és senhor absoluto</vt:lpstr>
      <vt:lpstr>Tudo que existe e acontece Tu o sabes muito bem, tu és tremendo  </vt:lpstr>
      <vt:lpstr>E apesar dessa glória que tens Tu te importas comigo também   </vt:lpstr>
      <vt:lpstr>E este amor tão grande eleva-me, amarra-me a ti     </vt:lpstr>
      <vt:lpstr>  tu és tremendo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És Soberano  Asaph Borba</dc:title>
  <dc:creator>Pastor Marcio</dc:creator>
  <cp:lastModifiedBy>João Paulo Mota Silva</cp:lastModifiedBy>
  <cp:revision>17</cp:revision>
  <dcterms:created xsi:type="dcterms:W3CDTF">2015-05-31T15:16:31Z</dcterms:created>
  <dcterms:modified xsi:type="dcterms:W3CDTF">2019-06-19T22:35:41Z</dcterms:modified>
</cp:coreProperties>
</file>