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64" r:id="rId4"/>
    <p:sldId id="280" r:id="rId5"/>
    <p:sldId id="270" r:id="rId6"/>
    <p:sldId id="271" r:id="rId7"/>
    <p:sldId id="272" r:id="rId8"/>
    <p:sldId id="273" r:id="rId9"/>
    <p:sldId id="281" r:id="rId10"/>
    <p:sldId id="282" r:id="rId11"/>
    <p:sldId id="274" r:id="rId12"/>
    <p:sldId id="275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21/02/2019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21/02/2019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582" y="-187338"/>
            <a:ext cx="11489635" cy="175893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</a:t>
            </a:r>
            <a: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TÚ ÉS FIEL, SENHOR</a:t>
            </a:r>
            <a:br>
              <a:rPr lang="pt-BR" sz="6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HINOS DA HARPA CRISTÃ</a:t>
            </a:r>
            <a:br>
              <a:rPr lang="pt-BR" sz="2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65211" y="1110870"/>
            <a:ext cx="11461578" cy="5113338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PLENO PERDÃO TU DÁS: PAZ, SEGURANÇA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CADA MOMENTO ME GUIAS, SENHOR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97322"/>
            <a:ext cx="109727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E, NO PORVIR, OH! QUE DOCE ESPERANÇA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DESFRUTAREI DO TEU RICO FAVOR!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947703"/>
            <a:ext cx="11844338" cy="5227638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SENHOR! TU ÉS FIEL, SENHOR!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 APÓS DIA, COM BÊNÇÃOS SEM FIM</a:t>
            </a:r>
          </a:p>
        </p:txBody>
      </p:sp>
    </p:spTree>
    <p:extLst>
      <p:ext uri="{BB962C8B-B14F-4D97-AF65-F5344CB8AC3E}">
        <p14:creationId xmlns:p14="http://schemas.microsoft.com/office/powerpoint/2010/main" val="10607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47662" y="1885950"/>
            <a:ext cx="11844338" cy="497205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MERCÊ ME SUSTENTA E ME GUARDA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SENHOR, FIEL A MIM</a:t>
            </a:r>
          </a:p>
        </p:txBody>
      </p:sp>
    </p:spTree>
    <p:extLst>
      <p:ext uri="{BB962C8B-B14F-4D97-AF65-F5344CB8AC3E}">
        <p14:creationId xmlns:p14="http://schemas.microsoft.com/office/powerpoint/2010/main" val="22810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334240"/>
            <a:ext cx="11844338" cy="4972050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SENHOR, FIEL A MIM</a:t>
            </a:r>
          </a:p>
        </p:txBody>
      </p:sp>
    </p:spTree>
    <p:extLst>
      <p:ext uri="{BB962C8B-B14F-4D97-AF65-F5344CB8AC3E}">
        <p14:creationId xmlns:p14="http://schemas.microsoft.com/office/powerpoint/2010/main" val="41653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24237" y="3208338"/>
            <a:ext cx="11408569" cy="36496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TU ÉS FIEL, SENHOR, MEU PAI CELESTE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PLENO PODER AOS TEUS FILHOS DARÁS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59361" y="2580860"/>
            <a:ext cx="11276047" cy="3649662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NUNCA MUDASTE: TU NUNCA FALTASTE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TAL COMO ERAS, TU SEMPRE SERÁS</a:t>
            </a:r>
          </a:p>
        </p:txBody>
      </p:sp>
    </p:spTree>
    <p:extLst>
      <p:ext uri="{BB962C8B-B14F-4D97-AF65-F5344CB8AC3E}">
        <p14:creationId xmlns:p14="http://schemas.microsoft.com/office/powerpoint/2010/main" val="13005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947703"/>
            <a:ext cx="11844338" cy="5227638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SENHOR! TU ÉS FIEL, SENHOR!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 APÓS DIA, COM BÊNÇÃOS SEM FIM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47662" y="1885950"/>
            <a:ext cx="11844338" cy="497205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MERCÊ ME SUSTENTA E ME GUARDA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SENHOR, FIEL A MIM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33466" y="2390982"/>
            <a:ext cx="11725068" cy="4467018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FLORES E FRUTOS, MONTANHAS E MARES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SOL, LUA, ESTRELAS NO CÉU A BRILHAR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781878"/>
            <a:ext cx="11844337" cy="5888037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CRIASTE NA TERRA E NOS ARES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TODO O UNIVERSO VEM POIS TE LOUVAR!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947703"/>
            <a:ext cx="11844338" cy="5227638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SENHOR! TU ÉS FIEL, SENHOR!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DIA APÓS DIA, COM BÊNÇÃOS SEM FIM</a:t>
            </a:r>
          </a:p>
        </p:txBody>
      </p:sp>
    </p:spTree>
    <p:extLst>
      <p:ext uri="{BB962C8B-B14F-4D97-AF65-F5344CB8AC3E}">
        <p14:creationId xmlns:p14="http://schemas.microsoft.com/office/powerpoint/2010/main" val="34633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47662" y="1885950"/>
            <a:ext cx="11844338" cy="497205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MERCÊ ME SUSTENTA E ME GUARDA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SENHOR, FIEL A MIM</a:t>
            </a:r>
          </a:p>
        </p:txBody>
      </p:sp>
    </p:spTree>
    <p:extLst>
      <p:ext uri="{BB962C8B-B14F-4D97-AF65-F5344CB8AC3E}">
        <p14:creationId xmlns:p14="http://schemas.microsoft.com/office/powerpoint/2010/main" val="27695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111</Words>
  <Application>Microsoft Office PowerPoint</Application>
  <PresentationFormat>Widescreen</PresentationFormat>
  <Paragraphs>16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Garamond</vt:lpstr>
      <vt:lpstr>Pontuação da música 16x9</vt:lpstr>
      <vt:lpstr>     TÚ ÉS FIEL, SENHOR HINOS DA HARPA CRISTÃ </vt:lpstr>
      <vt:lpstr>TU ÉS FIEL, SENHOR, MEU PAI CELESTE PLENO PODER AOS TEUS FILHOS DARÁS</vt:lpstr>
      <vt:lpstr> NUNCA MUDASTE: TU NUNCA FALTASTE TAL COMO ERAS, TU SEMPRE SERÁS</vt:lpstr>
      <vt:lpstr>TU ÉS FIEL, SENHOR! TU ÉS FIEL, SENHOR! DIA APÓS DIA, COM BÊNÇÃOS SEM FIM</vt:lpstr>
      <vt:lpstr>TUA MERCÊ ME SUSTENTA E ME GUARDA TU ÉS FIEL, SENHOR, FIEL A MIM</vt:lpstr>
      <vt:lpstr>FLORES E FRUTOS, MONTANHAS E MARES SOL, LUA, ESTRELAS NO CÉU A BRILHAR</vt:lpstr>
      <vt:lpstr>TUDO CRIASTE NA TERRA E NOS ARES TODO O UNIVERSO VEM POIS TE LOUVAR!</vt:lpstr>
      <vt:lpstr>TU ÉS FIEL, SENHOR! TU ÉS FIEL, SENHOR! DIA APÓS DIA, COM BÊNÇÃOS SEM FIM</vt:lpstr>
      <vt:lpstr>TUA MERCÊ ME SUSTENTA E ME GUARDA TU ÉS FIEL, SENHOR, FIEL A MIM</vt:lpstr>
      <vt:lpstr>PLENO PERDÃO TU DÁS: PAZ, SEGURANÇA CADA MOMENTO ME GUIAS, SENHOR</vt:lpstr>
      <vt:lpstr>Apresentação do PowerPoint</vt:lpstr>
      <vt:lpstr>TU ÉS FIEL, SENHOR! TU ÉS FIEL, SENHOR! DIA APÓS DIA, COM BÊNÇÃOS SEM FIM</vt:lpstr>
      <vt:lpstr>TUA MERCÊ ME SUSTENTA E ME GUARDA TU ÉS FIEL, SENHOR, FIEL A MIM</vt:lpstr>
      <vt:lpstr> TU ÉS FIEL, SENHOR, FIEL A 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2019-02-21T12:50:25Z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