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8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955A-CBFC-484E-8168-1E5BFF02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425F0-0174-405C-9A1E-5BC825815383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3DAB-9381-4643-A0C4-8FFAC050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6D1B-5B82-490D-845B-77544CFE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BF876-A908-458C-918B-CA93D6EAF6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9DB6B0E9-25F5-46D2-B96F-44BD2773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49D908A-62A4-4617-B837-EAFD7E60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7B816-52F5-4CF2-BA61-A1529CA6318D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86CD607-3ECF-4822-BA28-B3D4BCD0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C0E4BB6-2B02-4B55-90D5-0C88E54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5F6BA-F842-4788-AA59-8B83E4CC67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43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8C9C00-F906-40F8-965D-45B53053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48C62-C869-4074-B3B4-93DE9A85CF29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55DC48-8109-4545-8374-9CD8178E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7421B-41CF-4447-8B33-EFBB8AE0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B9B2E-4451-4C0E-83B1-9F05EC8FA2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4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F8B6548C-65C2-4287-965D-99D4E342E9BF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4DA9F3C4-D673-4BC0-9871-DFCC98865BEE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872A04C2-786F-4442-86D8-2E9B20C022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EE41F-A8E2-4738-9186-CD915BD9B017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E259A91-43EB-4DA9-8D2A-3B1373DC6A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278050C-9D95-4C91-A9B6-EDC19C6FD9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D85FC-9F97-45F3-81D7-A6B909E664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1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0152A0-D5F3-4015-B863-41382A0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1615-F9C6-4805-9B86-8A59EB080FA6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CB6193-20CA-4031-B5DC-F8D0DEC8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F55651-47BF-48DE-BB80-63ED3A86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D4906-CF8F-4551-B719-5123419D80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2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B08DBAE-14E3-4273-85F9-5B761086EAB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BA1C5-7DBF-4590-9767-6A36D75A65B3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2EE62C7-421F-4241-B682-90CAD82DD88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3C96F9F-C834-4B84-BFF0-6C89FA6A8AA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4995D-4503-475F-BF31-F086777F14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4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915B58A4-D784-4B1B-92B3-7BF82F0E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61124243-0D1E-4CF7-B045-5BDC1985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106D6D1E-738D-41EE-BCCB-83EEE212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0074BA81-0067-494A-A480-B150B55BF57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231BC-68BD-4CE9-A443-5E6B525B2C3F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02263E1-38E8-441A-AC8A-3A160FCBF8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F2FC50D-1C81-4D17-941B-86397AE1C7C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CE2A2-C649-476E-BFCB-033F8B8DDD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05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612A-3D16-4131-872C-E5ED249E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F03D2-3CDD-4AA9-9B7E-3D8A4F06E927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05631-C619-4DF9-B5F6-BA315E9C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EC84-D225-4216-8ACF-A82C1B30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D061D-959A-4BC4-B6E7-C771979EE8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20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87AD-C0E2-4725-BE54-09B72657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F5617-FA55-4C1F-941E-FDD7346A7C44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B984-6D18-477E-BAC6-F30CBE32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3621-EAF0-4E2D-BFB5-7829DFD5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41866-2A4D-4D66-9CEE-9897AB2863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34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E2B2-A28F-48FB-8F8D-7494961C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3E900-5D10-498F-A8C9-874CF129AE7D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67DD-5267-4D33-9412-79208A7D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E835-ACF2-4D18-9A21-EF2CD389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BF09D-807E-4A1F-9B77-7C56FC88A5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1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427CF-0E8E-4C64-A7FA-73A5F893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B1C9F-6A04-4E29-BC2D-41912F703E0C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7C5A-0C5A-49E7-AD54-BD0A86B1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395D-1C12-492C-900C-2BDFD4B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1D2EC-5520-42CE-9860-317CF2B68F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93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235BDF-01B5-494E-B7C0-8BF8B285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E40BD-03D1-4FFA-ACD4-10374AA4DF31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E310B0-983C-4440-8336-D58E7E88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A37C05-087C-42D6-9431-3682F84B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218BB-41BA-469B-BC64-D383154DAA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71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B290C49D-E50D-41F3-A650-D5A3809B5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8C0E092D-5FF9-4FD3-922A-BCC37942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1972D8F4-7FC0-4AB4-9BF4-54C49499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4615E-CA2D-44B4-AD7A-B89121747E56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461013F-0845-47EE-9DB9-5A5FF179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82E3E130-4A3C-4C10-882B-3A0922A6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3A016-908D-4611-BA19-7A7620BA1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6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5AE914-0AF1-4701-A960-0AF76EFA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89D1B-ED95-4414-BB56-155CB0292006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E5F4E5-40A2-4125-9225-CC3C38E5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744504-AA98-4273-95FB-6CD559A8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C379B-B446-4E1F-A78B-A8C2F49291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7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8D0CDA8-1B4F-4C04-A595-32C84AD2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0A7EB-3761-41B5-9CA1-2366089AADC7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12B76F-F851-4BA4-A18C-AE008A23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F728BB-7E63-4F56-8C70-E0230613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A307-299C-41EE-A0B4-13B1E5315E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7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7784FF-69EB-43C4-A08C-51DD97DB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07784-0594-4A35-8F91-DC4383B666AA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DFB965-9217-44BD-BD90-D9D1F78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59F9E9-546E-49AE-A214-98018DE1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E8B87-5328-4C6D-8C7C-A4790DBF16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96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76738788-8A3C-4593-8900-2B82AAD5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AB15F26-5699-4712-A959-D9F3266B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19F81-E0FD-40C2-97B1-97AA0585E3AD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ED1C6BD-B13A-45BB-8704-311EBCDB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F61968-F8A9-4B11-9899-6F5F4D87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EBA5A-08F0-476F-A22C-F0CEE26F6F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4440C-3040-42C3-9614-706D983D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480-FD00-4C06-B148-3E02109D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5E66-97AB-4EC6-9E06-2737D8B72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068ABB2E-55F5-4B67-8C6B-C82DEBEACFA4}" type="datetimeFigureOut">
              <a:rPr lang="pt-BR"/>
              <a:pPr>
                <a:defRPr/>
              </a:pPr>
              <a:t>31/12/2021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1CE7-8CDE-4FDD-B62A-60883F119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AAFC-D777-4479-933D-13CE46314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3CC9C70B-A517-41E4-97FA-DC3BC7BE8A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9" r:id="rId5"/>
    <p:sldLayoutId id="2147483721" r:id="rId6"/>
    <p:sldLayoutId id="2147483722" r:id="rId7"/>
    <p:sldLayoutId id="2147483723" r:id="rId8"/>
    <p:sldLayoutId id="2147483730" r:id="rId9"/>
    <p:sldLayoutId id="2147483731" r:id="rId10"/>
    <p:sldLayoutId id="2147483724" r:id="rId11"/>
    <p:sldLayoutId id="2147483732" r:id="rId12"/>
    <p:sldLayoutId id="2147483725" r:id="rId13"/>
    <p:sldLayoutId id="2147483726" r:id="rId14"/>
    <p:sldLayoutId id="2147483733" r:id="rId15"/>
    <p:sldLayoutId id="2147483727" r:id="rId16"/>
    <p:sldLayoutId id="214748372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A042B62-4C7E-4B3A-BCB5-6A8D4DD22B90}"/>
              </a:ext>
            </a:extLst>
          </p:cNvPr>
          <p:cNvSpPr txBox="1"/>
          <p:nvPr/>
        </p:nvSpPr>
        <p:spPr>
          <a:xfrm>
            <a:off x="784225" y="2613025"/>
            <a:ext cx="11407775" cy="150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+mn-lt"/>
              </a:rPr>
              <a:t>VAI VALER A PENA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cap="all" dirty="0">
                <a:latin typeface="+mn-lt"/>
              </a:rPr>
              <a:t>LIVRES PARA ADORAR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80EAA1B3-6294-4737-B07E-B6A9A95C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657225"/>
            <a:ext cx="10706100" cy="591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</a:rPr>
              <a:t>O grande dia haverá de chegar</a:t>
            </a:r>
            <a:r>
              <a:rPr lang="pt-BR" altLang="pt-BR" sz="5400" b="1" dirty="0"/>
              <a:t/>
            </a:r>
            <a:br>
              <a:rPr lang="pt-BR" altLang="pt-BR" sz="5400" b="1" dirty="0"/>
            </a:br>
            <a:r>
              <a:rPr lang="pt-BR" altLang="pt-BR" sz="5400" b="1" dirty="0">
                <a:latin typeface="Arial" panose="020B0604020202020204" pitchFamily="34" charset="0"/>
              </a:rPr>
              <a:t>Quando eu e você, eu e você nos encontraremos com ele</a:t>
            </a:r>
            <a:r>
              <a:rPr lang="pt-BR" altLang="pt-BR" sz="5400" b="1" dirty="0"/>
              <a:t/>
            </a:r>
            <a:br>
              <a:rPr lang="pt-BR" altLang="pt-BR" sz="5400" b="1" dirty="0"/>
            </a:br>
            <a:r>
              <a:rPr lang="pt-BR" altLang="pt-BR" sz="5400" b="1" dirty="0">
                <a:latin typeface="Arial" panose="020B0604020202020204" pitchFamily="34" charset="0"/>
              </a:rPr>
              <a:t>Naquele dia</a:t>
            </a:r>
            <a:r>
              <a:rPr lang="pt-BR" altLang="pt-BR" sz="5400" b="1" dirty="0"/>
              <a:t/>
            </a:r>
            <a:br>
              <a:rPr lang="pt-BR" altLang="pt-BR" sz="5400" b="1" dirty="0"/>
            </a:br>
            <a:r>
              <a:rPr lang="pt-BR" altLang="pt-BR" sz="5400" b="1" dirty="0">
                <a:latin typeface="Arial" panose="020B0604020202020204" pitchFamily="34" charset="0"/>
              </a:rPr>
              <a:t>E eu e você, eu e você</a:t>
            </a:r>
            <a:r>
              <a:rPr lang="pt-BR" altLang="pt-BR" sz="5400" b="1" dirty="0"/>
              <a:t/>
            </a:r>
            <a:br>
              <a:rPr lang="pt-BR" altLang="pt-BR" sz="5400" b="1" dirty="0"/>
            </a:br>
            <a:r>
              <a:rPr lang="pt-BR" altLang="pt-BR" sz="5400" b="1" dirty="0">
                <a:latin typeface="Arial" panose="020B0604020202020204" pitchFamily="34" charset="0"/>
              </a:rPr>
              <a:t>Cantaremos em uma só voz, 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</a:rPr>
              <a:t>A </a:t>
            </a:r>
            <a:r>
              <a:rPr lang="pt-BR" altLang="pt-BR" sz="5400" b="1" dirty="0" smtClean="0">
                <a:latin typeface="Arial" panose="020B0604020202020204" pitchFamily="34" charset="0"/>
              </a:rPr>
              <a:t>Ele</a:t>
            </a:r>
            <a:endParaRPr lang="pt-BR" altLang="pt-BR" sz="5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aixaDeTexto 2">
            <a:extLst>
              <a:ext uri="{FF2B5EF4-FFF2-40B4-BE49-F238E27FC236}">
                <a16:creationId xmlns:a16="http://schemas.microsoft.com/office/drawing/2014/main" id="{76824BA2-48B5-431F-967C-A79B9A964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2136775"/>
            <a:ext cx="97917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</a:rPr>
              <a:t>Senhor, valeu a pena </a:t>
            </a:r>
            <a:r>
              <a:rPr lang="pt-BR" altLang="pt-BR" sz="5400" b="1" dirty="0"/>
              <a:t/>
            </a:r>
            <a:br>
              <a:rPr lang="pt-BR" altLang="pt-BR" sz="5400" b="1" dirty="0"/>
            </a:br>
            <a:r>
              <a:rPr lang="pt-BR" altLang="pt-BR" sz="5400" b="1" dirty="0">
                <a:latin typeface="Arial" panose="020B0604020202020204" pitchFamily="34" charset="0"/>
              </a:rPr>
              <a:t>Eu haverei de cantar ao meu Senhor</a:t>
            </a:r>
            <a:endParaRPr lang="pt-BR" altLang="pt-BR" sz="5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aixaDeTexto 2">
            <a:extLst>
              <a:ext uri="{FF2B5EF4-FFF2-40B4-BE49-F238E27FC236}">
                <a16:creationId xmlns:a16="http://schemas.microsoft.com/office/drawing/2014/main" id="{500543EF-5CA6-45D1-91F7-5228140BE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11734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4000" b="1">
                <a:latin typeface="Arial" panose="020B0604020202020204" pitchFamily="34" charset="0"/>
              </a:rPr>
              <a:t>Quando o grande dia chegar</a:t>
            </a:r>
            <a:r>
              <a:rPr lang="pt-BR" altLang="pt-BR" sz="4000" b="1"/>
              <a:t/>
            </a:r>
            <a:br>
              <a:rPr lang="pt-BR" altLang="pt-BR" sz="4000" b="1"/>
            </a:br>
            <a:r>
              <a:rPr lang="pt-BR" altLang="pt-BR" sz="4000" b="1">
                <a:latin typeface="Arial" panose="020B0604020202020204" pitchFamily="34" charset="0"/>
              </a:rPr>
              <a:t>Quando o grande dia chegar, e Ele vem</a:t>
            </a:r>
            <a:r>
              <a:rPr lang="pt-BR" altLang="pt-BR" sz="4000" b="1"/>
              <a:t/>
            </a:r>
            <a:br>
              <a:rPr lang="pt-BR" altLang="pt-BR" sz="4000" b="1"/>
            </a:br>
            <a:r>
              <a:rPr lang="pt-BR" altLang="pt-BR" sz="4000" b="1">
                <a:latin typeface="Arial" panose="020B0604020202020204" pitchFamily="34" charset="0"/>
              </a:rPr>
              <a:t>Quando o grande dia chegar</a:t>
            </a:r>
            <a:r>
              <a:rPr lang="pt-BR" altLang="pt-BR" sz="4000" b="1"/>
              <a:t/>
            </a:r>
            <a:br>
              <a:rPr lang="pt-BR" altLang="pt-BR" sz="4000" b="1"/>
            </a:br>
            <a:r>
              <a:rPr lang="pt-BR" altLang="pt-BR" sz="4000" b="1">
                <a:latin typeface="Arial" panose="020B0604020202020204" pitchFamily="34" charset="0"/>
              </a:rPr>
              <a:t>Eu cantarei, eu cantarei, eu cantarei</a:t>
            </a:r>
            <a:r>
              <a:rPr lang="pt-BR" altLang="pt-BR" sz="4000" b="1"/>
              <a:t/>
            </a:r>
            <a:br>
              <a:rPr lang="pt-BR" altLang="pt-BR" sz="4000" b="1"/>
            </a:br>
            <a:r>
              <a:rPr lang="pt-BR" altLang="pt-BR" sz="4000" b="1">
                <a:latin typeface="Arial" panose="020B0604020202020204" pitchFamily="34" charset="0"/>
              </a:rPr>
              <a:t>Jesus, sim, sim, sim</a:t>
            </a:r>
            <a:r>
              <a:rPr lang="pt-BR" altLang="pt-BR" sz="4000" b="1"/>
              <a:t/>
            </a:r>
            <a:br>
              <a:rPr lang="pt-BR" altLang="pt-BR" sz="4000" b="1"/>
            </a:br>
            <a:r>
              <a:rPr lang="pt-BR" altLang="pt-BR" sz="4000" b="1">
                <a:latin typeface="Arial" panose="020B0604020202020204" pitchFamily="34" charset="0"/>
              </a:rPr>
              <a:t>Sim, sim, sim</a:t>
            </a:r>
            <a:r>
              <a:rPr lang="pt-BR" altLang="pt-BR" sz="4000" b="1"/>
              <a:t/>
            </a:r>
            <a:br>
              <a:rPr lang="pt-BR" altLang="pt-BR" sz="4000" b="1"/>
            </a:br>
            <a:r>
              <a:rPr lang="pt-BR" altLang="pt-BR" sz="4000" b="1">
                <a:latin typeface="Arial" panose="020B0604020202020204" pitchFamily="34" charset="0"/>
              </a:rPr>
              <a:t>Jesus, valeu, valeu, valeu, valeu, valeu, valeu, valeu</a:t>
            </a:r>
            <a:r>
              <a:rPr lang="pt-BR" altLang="pt-BR" sz="4000" b="1"/>
              <a:t/>
            </a:r>
            <a:br>
              <a:rPr lang="pt-BR" altLang="pt-BR" sz="4000" b="1"/>
            </a:br>
            <a:r>
              <a:rPr lang="pt-BR" altLang="pt-BR" sz="4000" b="1">
                <a:latin typeface="Arial" panose="020B0604020202020204" pitchFamily="34" charset="0"/>
              </a:rPr>
              <a:t>Viver pra Ti</a:t>
            </a:r>
            <a:r>
              <a:rPr lang="pt-BR" altLang="pt-BR" sz="4000" b="1"/>
              <a:t/>
            </a:r>
            <a:br>
              <a:rPr lang="pt-BR" altLang="pt-BR" sz="4000" b="1"/>
            </a:br>
            <a:r>
              <a:rPr lang="pt-BR" altLang="pt-BR" sz="4000" b="1">
                <a:latin typeface="Arial" panose="020B0604020202020204" pitchFamily="34" charset="0"/>
              </a:rPr>
              <a:t>Morrer pra Ti</a:t>
            </a:r>
            <a:endParaRPr lang="pt-BR" altLang="pt-BR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8EDEE1-3FD2-4FA1-A49B-160487011842}"/>
              </a:ext>
            </a:extLst>
          </p:cNvPr>
          <p:cNvSpPr txBox="1"/>
          <p:nvPr/>
        </p:nvSpPr>
        <p:spPr>
          <a:xfrm>
            <a:off x="512763" y="1074738"/>
            <a:ext cx="11166475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0" b="1" dirty="0">
                <a:latin typeface="Arial" panose="020B0604020202020204" pitchFamily="34" charset="0"/>
              </a:rPr>
              <a:t>Não compreendo os Teus caminhos</a:t>
            </a:r>
            <a:r>
              <a:rPr lang="pt-BR" sz="5000" b="1" dirty="0">
                <a:latin typeface="+mn-lt"/>
              </a:rPr>
              <a:t/>
            </a:r>
            <a:br>
              <a:rPr lang="pt-BR" sz="5000" b="1" dirty="0">
                <a:latin typeface="+mn-lt"/>
              </a:rPr>
            </a:br>
            <a:r>
              <a:rPr lang="pt-BR" sz="5000" b="1" dirty="0">
                <a:latin typeface="Arial" panose="020B0604020202020204" pitchFamily="34" charset="0"/>
              </a:rPr>
              <a:t>Mas te darei a minha canção</a:t>
            </a:r>
            <a:r>
              <a:rPr lang="pt-BR" sz="5000" b="1" dirty="0">
                <a:latin typeface="+mn-lt"/>
              </a:rPr>
              <a:t/>
            </a:r>
            <a:br>
              <a:rPr lang="pt-BR" sz="5000" b="1" dirty="0">
                <a:latin typeface="+mn-lt"/>
              </a:rPr>
            </a:br>
            <a:r>
              <a:rPr lang="pt-BR" sz="5000" b="1" dirty="0">
                <a:latin typeface="Arial" panose="020B0604020202020204" pitchFamily="34" charset="0"/>
              </a:rPr>
              <a:t>Doces palavras te darei</a:t>
            </a:r>
            <a:r>
              <a:rPr lang="pt-BR" sz="5000" b="1" dirty="0">
                <a:latin typeface="+mn-lt"/>
              </a:rPr>
              <a:t/>
            </a:r>
            <a:br>
              <a:rPr lang="pt-BR" sz="5000" b="1" dirty="0">
                <a:latin typeface="+mn-lt"/>
              </a:rPr>
            </a:br>
            <a:r>
              <a:rPr lang="pt-BR" sz="5000" b="1" dirty="0">
                <a:latin typeface="Arial" panose="020B0604020202020204" pitchFamily="34" charset="0"/>
              </a:rPr>
              <a:t>Me sustentas em minha dor</a:t>
            </a:r>
            <a:r>
              <a:rPr lang="pt-BR" sz="5000" b="1" dirty="0">
                <a:latin typeface="+mn-lt"/>
              </a:rPr>
              <a:t/>
            </a:r>
            <a:br>
              <a:rPr lang="pt-BR" sz="5000" b="1" dirty="0">
                <a:latin typeface="+mn-lt"/>
              </a:rPr>
            </a:br>
            <a:r>
              <a:rPr lang="pt-BR" sz="5000" b="1" dirty="0">
                <a:latin typeface="Arial" panose="020B0604020202020204" pitchFamily="34" charset="0"/>
              </a:rPr>
              <a:t>E isso me leva mais perto de Ti</a:t>
            </a:r>
            <a:r>
              <a:rPr lang="pt-BR" sz="5000" b="1" dirty="0">
                <a:latin typeface="+mn-lt"/>
              </a:rPr>
              <a:t/>
            </a:r>
            <a:br>
              <a:rPr lang="pt-BR" sz="5000" b="1" dirty="0">
                <a:latin typeface="+mn-lt"/>
              </a:rPr>
            </a:br>
            <a:r>
              <a:rPr lang="pt-BR" sz="5000" b="1" dirty="0">
                <a:latin typeface="Arial" panose="020B0604020202020204" pitchFamily="34" charset="0"/>
              </a:rPr>
              <a:t>Mais perto dos Teus caminhos</a:t>
            </a:r>
            <a:r>
              <a:rPr lang="pt-BR" sz="5000" b="1" cap="all" dirty="0">
                <a:latin typeface="arial" panose="020B0604020202020204" pitchFamily="34" charset="0"/>
              </a:rPr>
              <a:t> </a:t>
            </a:r>
            <a:endParaRPr lang="pt-BR" sz="5000" b="1" cap="all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A419F2-12A4-4808-B684-782A0F92A25C}"/>
              </a:ext>
            </a:extLst>
          </p:cNvPr>
          <p:cNvSpPr txBox="1"/>
          <p:nvPr/>
        </p:nvSpPr>
        <p:spPr>
          <a:xfrm>
            <a:off x="1319213" y="1720850"/>
            <a:ext cx="9553575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Arial" panose="020B0604020202020204" pitchFamily="34" charset="0"/>
              </a:rPr>
              <a:t>E ao redor de cada esquina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Em cima de cada montanha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Eu não procuro por coroas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Ou pelas águas das fontes</a:t>
            </a:r>
            <a:endParaRPr lang="pt-BR" sz="5400" b="1" cap="all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78F3699-3B43-4C7A-8071-FFFC408B7949}"/>
              </a:ext>
            </a:extLst>
          </p:cNvPr>
          <p:cNvSpPr txBox="1"/>
          <p:nvPr/>
        </p:nvSpPr>
        <p:spPr>
          <a:xfrm>
            <a:off x="1704975" y="1720850"/>
            <a:ext cx="878205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Arial" panose="020B0604020202020204" pitchFamily="34" charset="0"/>
              </a:rPr>
              <a:t>Desesperado eu Te busco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Frenético, acredito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Que a visão da Tua face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É tudo o que eu preciso</a:t>
            </a:r>
            <a:endParaRPr lang="pt-BR" sz="5400" b="1" cap="all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1C6F37-B722-4C19-9956-42CC751366F2}"/>
              </a:ext>
            </a:extLst>
          </p:cNvPr>
          <p:cNvSpPr txBox="1"/>
          <p:nvPr/>
        </p:nvSpPr>
        <p:spPr>
          <a:xfrm>
            <a:off x="2286000" y="796925"/>
            <a:ext cx="7620000" cy="526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>
                <a:latin typeface="Arial" panose="020B0604020202020204" pitchFamily="34" charset="0"/>
              </a:rPr>
              <a:t>Eu te direi: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Que vai valer a pena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Vai valer a pena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Vai valer a pena mesmo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Sim, vai valer a pena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Vai valer a pena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Arial" panose="020B0604020202020204" pitchFamily="34" charset="0"/>
              </a:rPr>
              <a:t>Vai valer a pena mesmo</a:t>
            </a:r>
            <a:endParaRPr lang="pt-BR" sz="4800" b="1" cap="all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451DA92-E88F-4894-8583-F4DB4FFB4D54}"/>
              </a:ext>
            </a:extLst>
          </p:cNvPr>
          <p:cNvSpPr txBox="1"/>
          <p:nvPr/>
        </p:nvSpPr>
        <p:spPr>
          <a:xfrm>
            <a:off x="109538" y="890588"/>
            <a:ext cx="11972925" cy="5076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Arial" panose="020B0604020202020204" pitchFamily="34" charset="0"/>
              </a:rPr>
              <a:t>Não compreendo os Teus caminhos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Mas te darei a minha canção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Doces palavras te darei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Me sustentas em minha dor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E isso me leva mais perto de Ti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Mais perto dos Teus caminhos</a:t>
            </a:r>
            <a:endParaRPr lang="pt-BR" sz="5400" b="1" cap="all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9FD9EAC-317D-4F51-BE26-BF7C4CA7BBB8}"/>
              </a:ext>
            </a:extLst>
          </p:cNvPr>
          <p:cNvSpPr txBox="1"/>
          <p:nvPr/>
        </p:nvSpPr>
        <p:spPr>
          <a:xfrm>
            <a:off x="1368425" y="1720850"/>
            <a:ext cx="945515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Arial" panose="020B0604020202020204" pitchFamily="34" charset="0"/>
              </a:rPr>
              <a:t>E ao redor de cada esquina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Em cima de cada montanha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Eu não procuro por coroas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Arial" panose="020B0604020202020204" pitchFamily="34" charset="0"/>
              </a:rPr>
              <a:t>Ou pelas águas das fontes</a:t>
            </a:r>
            <a:endParaRPr lang="pt-BR" sz="5400" b="1" cap="all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76A994EA-FD04-46BA-A7E7-351FE7A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1720850"/>
            <a:ext cx="118205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400" b="1">
                <a:latin typeface="Arial" panose="020B0604020202020204" pitchFamily="34" charset="0"/>
              </a:rPr>
              <a:t>Desesperado eu Te busco</a:t>
            </a:r>
            <a:r>
              <a:rPr lang="pt-BR" altLang="pt-BR" sz="5400" b="1"/>
              <a:t/>
            </a:r>
            <a:br>
              <a:rPr lang="pt-BR" altLang="pt-BR" sz="5400" b="1"/>
            </a:br>
            <a:r>
              <a:rPr lang="pt-BR" altLang="pt-BR" sz="5400" b="1">
                <a:latin typeface="Arial" panose="020B0604020202020204" pitchFamily="34" charset="0"/>
              </a:rPr>
              <a:t>Frenético, acredito</a:t>
            </a:r>
            <a:r>
              <a:rPr lang="pt-BR" altLang="pt-BR" sz="5400" b="1"/>
              <a:t/>
            </a:r>
            <a:br>
              <a:rPr lang="pt-BR" altLang="pt-BR" sz="5400" b="1"/>
            </a:br>
            <a:r>
              <a:rPr lang="pt-BR" altLang="pt-BR" sz="5400" b="1">
                <a:latin typeface="Arial" panose="020B0604020202020204" pitchFamily="34" charset="0"/>
              </a:rPr>
              <a:t>Que a visão da Tua face</a:t>
            </a:r>
            <a:r>
              <a:rPr lang="pt-BR" altLang="pt-BR" sz="5400" b="1"/>
              <a:t/>
            </a:r>
            <a:br>
              <a:rPr lang="pt-BR" altLang="pt-BR" sz="5400" b="1"/>
            </a:br>
            <a:r>
              <a:rPr lang="pt-BR" altLang="pt-BR" sz="5400" b="1">
                <a:latin typeface="Arial" panose="020B0604020202020204" pitchFamily="34" charset="0"/>
              </a:rPr>
              <a:t>É tudo, tudo, tudo o que eu preciso</a:t>
            </a:r>
            <a:endParaRPr lang="pt-BR" altLang="pt-BR" sz="5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035EC6E9-5C38-4F39-9096-37264219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58738"/>
            <a:ext cx="10444163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200" b="1">
                <a:latin typeface="Arial" panose="020B0604020202020204" pitchFamily="34" charset="0"/>
              </a:rPr>
              <a:t>E te direi</a:t>
            </a:r>
            <a:r>
              <a:rPr lang="pt-BR" altLang="pt-BR" sz="5200" b="1"/>
              <a:t/>
            </a:r>
            <a:br>
              <a:rPr lang="pt-BR" altLang="pt-BR" sz="5200" b="1"/>
            </a:br>
            <a:r>
              <a:rPr lang="pt-BR" altLang="pt-BR" sz="5200" b="1">
                <a:latin typeface="Arial" panose="020B0604020202020204" pitchFamily="34" charset="0"/>
              </a:rPr>
              <a:t>Que vai valer a pena</a:t>
            </a:r>
            <a:r>
              <a:rPr lang="pt-BR" altLang="pt-BR" sz="5200" b="1"/>
              <a:t/>
            </a:r>
            <a:br>
              <a:rPr lang="pt-BR" altLang="pt-BR" sz="5200" b="1"/>
            </a:br>
            <a:r>
              <a:rPr lang="pt-BR" altLang="pt-BR" sz="5200" b="1">
                <a:latin typeface="Arial" panose="020B0604020202020204" pitchFamily="34" charset="0"/>
              </a:rPr>
              <a:t>Vai valer a pena</a:t>
            </a:r>
            <a:r>
              <a:rPr lang="pt-BR" altLang="pt-BR" sz="5200" b="1"/>
              <a:t/>
            </a:r>
            <a:br>
              <a:rPr lang="pt-BR" altLang="pt-BR" sz="5200" b="1"/>
            </a:br>
            <a:r>
              <a:rPr lang="pt-BR" altLang="pt-BR" sz="5200" b="1">
                <a:latin typeface="Arial" panose="020B0604020202020204" pitchFamily="34" charset="0"/>
              </a:rPr>
              <a:t>Vai valer a pena mesmo, eu sei</a:t>
            </a:r>
            <a:r>
              <a:rPr lang="pt-BR" altLang="pt-BR" sz="5200" b="1"/>
              <a:t/>
            </a:r>
            <a:br>
              <a:rPr lang="pt-BR" altLang="pt-BR" sz="5200" b="1"/>
            </a:br>
            <a:r>
              <a:rPr lang="pt-BR" altLang="pt-BR" sz="5200" b="1">
                <a:latin typeface="Arial" panose="020B0604020202020204" pitchFamily="34" charset="0"/>
              </a:rPr>
              <a:t>Que, vai valer a pena</a:t>
            </a:r>
            <a:r>
              <a:rPr lang="pt-BR" altLang="pt-BR" sz="5200" b="1"/>
              <a:t/>
            </a:r>
            <a:br>
              <a:rPr lang="pt-BR" altLang="pt-BR" sz="5200" b="1"/>
            </a:br>
            <a:r>
              <a:rPr lang="pt-BR" altLang="pt-BR" sz="5200" b="1">
                <a:latin typeface="Arial" panose="020B0604020202020204" pitchFamily="34" charset="0"/>
              </a:rPr>
              <a:t>Vai valer a pena</a:t>
            </a:r>
            <a:r>
              <a:rPr lang="pt-BR" altLang="pt-BR" sz="5200" b="1"/>
              <a:t/>
            </a:r>
            <a:br>
              <a:rPr lang="pt-BR" altLang="pt-BR" sz="5200" b="1"/>
            </a:br>
            <a:r>
              <a:rPr lang="pt-BR" altLang="pt-BR" sz="5200" b="1">
                <a:latin typeface="Arial" panose="020B0604020202020204" pitchFamily="34" charset="0"/>
              </a:rPr>
              <a:t>Vai valer a pena, eu sei que vai</a:t>
            </a:r>
            <a:r>
              <a:rPr lang="pt-BR" altLang="pt-BR" sz="5200" b="1"/>
              <a:t/>
            </a:r>
            <a:br>
              <a:rPr lang="pt-BR" altLang="pt-BR" sz="5200" b="1"/>
            </a:br>
            <a:r>
              <a:rPr lang="pt-BR" altLang="pt-BR" sz="5200" b="1">
                <a:latin typeface="Arial" panose="020B0604020202020204" pitchFamily="34" charset="0"/>
              </a:rPr>
              <a:t>Eu sei que vai</a:t>
            </a:r>
            <a:endParaRPr lang="pt-BR" altLang="pt-BR" sz="5200" b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83</TotalTime>
  <Words>60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 Lemos</cp:lastModifiedBy>
  <cp:revision>12</cp:revision>
  <dcterms:created xsi:type="dcterms:W3CDTF">2020-07-02T22:50:52Z</dcterms:created>
  <dcterms:modified xsi:type="dcterms:W3CDTF">2021-12-31T23:23:14Z</dcterms:modified>
</cp:coreProperties>
</file>