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60253" y="21744"/>
            <a:ext cx="15276196" cy="1470025"/>
          </a:xfrm>
        </p:spPr>
        <p:txBody>
          <a:bodyPr>
            <a:noAutofit/>
          </a:bodyPr>
          <a:lstStyle/>
          <a:p>
            <a:pPr algn="r"/>
            <a:r>
              <a:rPr lang="pt-BR" sz="4000" b="1" dirty="0">
                <a:latin typeface="Arial Black" panose="020B0A04020102090204" pitchFamily="34" charset="0"/>
                <a:cs typeface="Aharoni" pitchFamily="2" charset="-79"/>
              </a:rPr>
              <a:t>                          VEM COM JOSUÉ LUTAR EM JERICÓ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8579" y="1124744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CORINHOS EVANGÉLICOS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1536174"/>
            <a:ext cx="116106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VEM COM JOSUÉ LUTAR EM JERICÓ, JERICÓ, JERICÓ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3694" y="920621"/>
            <a:ext cx="123541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VEM COM JOSUÉ LUTAR EM JERICÓ, E AS MURALHAS RUIRÃO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SUBA OS MONTES DEVAGAR QUE O SENHOR VAI GUERREAR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5479" y="920621"/>
            <a:ext cx="116106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CERQUE OS MUROS PARA MIM, POIS JERICÓ CHEGOU AO FIM</a:t>
            </a:r>
          </a:p>
        </p:txBody>
      </p:sp>
    </p:spTree>
    <p:extLst>
      <p:ext uri="{BB962C8B-B14F-4D97-AF65-F5344CB8AC3E}">
        <p14:creationId xmlns:p14="http://schemas.microsoft.com/office/powerpoint/2010/main" val="190190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AS TROMBETAS SOARÃO, ABALANDO CÉU E O CHÃO</a:t>
            </a:r>
          </a:p>
        </p:txBody>
      </p:sp>
    </p:spTree>
    <p:extLst>
      <p:ext uri="{BB962C8B-B14F-4D97-AF65-F5344CB8AC3E}">
        <p14:creationId xmlns:p14="http://schemas.microsoft.com/office/powerpoint/2010/main" val="115588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02" y="920621"/>
            <a:ext cx="118613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CERQUE OS MUROS PARA MIM, POIS JERICÓ CHEGOU AO FIM</a:t>
            </a:r>
          </a:p>
        </p:txBody>
      </p:sp>
    </p:spTree>
    <p:extLst>
      <p:ext uri="{BB962C8B-B14F-4D97-AF65-F5344CB8AC3E}">
        <p14:creationId xmlns:p14="http://schemas.microsoft.com/office/powerpoint/2010/main" val="472639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</Words>
  <Application>Microsoft Office PowerPoint</Application>
  <PresentationFormat>Personalizar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Tema do Office</vt:lpstr>
      <vt:lpstr>                          VEM COM JOSUÉ LUTAR EM JERICÓ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18</cp:revision>
  <dcterms:created xsi:type="dcterms:W3CDTF">2016-06-02T18:55:02Z</dcterms:created>
  <dcterms:modified xsi:type="dcterms:W3CDTF">2018-10-04T14:48:34Z</dcterms:modified>
</cp:coreProperties>
</file>