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8" r:id="rId3"/>
    <p:sldId id="259" r:id="rId4"/>
    <p:sldId id="267" r:id="rId5"/>
    <p:sldId id="263" r:id="rId6"/>
    <p:sldId id="260" r:id="rId7"/>
    <p:sldId id="264" r:id="rId8"/>
    <p:sldId id="261" r:id="rId9"/>
    <p:sldId id="268" r:id="rId10"/>
    <p:sldId id="269" r:id="rId11"/>
    <p:sldId id="262" r:id="rId12"/>
    <p:sldId id="270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01/10/2018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01/10/2018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8957" y="-1331538"/>
            <a:ext cx="10726920" cy="305432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 ENCHER ESTE LUGAR</a:t>
            </a:r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930" y="5645426"/>
            <a:ext cx="11344140" cy="30585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GRITAR, DÁ VONTADE DE CORRER DIANTE DE TI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875649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PULAR, DÁ VONTADE DE DANÇAR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58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875649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GRITAR, DÁ VONTADE DE CORRER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2796463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DÁ VONTADE DE PULAR, DÁ VONTADE DE DANÇAR.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264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80" y="516835"/>
            <a:ext cx="1208383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VEM, SENHOR, ENCHER ESTE LUGAR VEM, SENHOR, ENCHER ESTE LUGAR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-1603513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COM TUA GLÓRIA, COM TUA GLÓRIA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84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0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FALA-ME, EU QUERO TE OUVIR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TOCA-ME EU QUERO TE SENTIR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4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3200"/>
            <a:ext cx="12250615" cy="390245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 E ABRAÇA-ME, VEM E ABRAÇA-ME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VEM E ABRAÇA-ME, VEM E ABRAÇA-ME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5" y="1262855"/>
            <a:ext cx="12029990" cy="433228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TODO DIA É DIA DE ADORAR AO SENHOR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5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05879"/>
            <a:ext cx="12192000" cy="391892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CONTO OS SEGUNDOS SÓ PRA TE ENCONTRAR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89044"/>
            <a:ext cx="12192000" cy="391892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QUANDO ESTOU EM TUA PRESENÇA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0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04" y="1696280"/>
            <a:ext cx="11834191" cy="394542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DA VONTADE DE PULAR, DA VONTADE DE DANÇAR,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60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69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Garamond</vt:lpstr>
      <vt:lpstr>Pontuação da música 16x9</vt:lpstr>
      <vt:lpstr>VEM ENCHER ESTE LUGAR  </vt:lpstr>
      <vt:lpstr>VEM, SENHOR, ENCHER ESTE LUGAR VEM, SENHOR, ENCHER ESTE LUGAR </vt:lpstr>
      <vt:lpstr> COM TUA GLÓRIA, COM TUA GLÓRIA </vt:lpstr>
      <vt:lpstr>FALA-ME, EU QUERO TE OUVIR TOCA-ME EU QUERO TE SENTIR </vt:lpstr>
      <vt:lpstr>VEM E ABRAÇA-ME, VEM E ABRAÇA-ME VEM E ABRAÇA-ME, VEM E ABRAÇA-ME </vt:lpstr>
      <vt:lpstr>TODO DIA É DIA DE ADORAR AO SENHOR</vt:lpstr>
      <vt:lpstr>EU CONTO OS SEGUNDOS SÓ PRA TE ENCONTRAR </vt:lpstr>
      <vt:lpstr> QUANDO ESTOU EM TUA PRESENÇA </vt:lpstr>
      <vt:lpstr> DA VONTADE DE PULAR, DA VONTADE DE DANÇAR,</vt:lpstr>
      <vt:lpstr>DÁ VONTADE DE GRITAR, DÁ VONTADE DE CORRER DIANTE DE TI  </vt:lpstr>
      <vt:lpstr> DÁ VONTADE DE PULAR, DÁ VONTADE DE DANÇAR </vt:lpstr>
      <vt:lpstr>DÁ VONTADE DE GRITAR, DÁ VONTADE DE CORRER </vt:lpstr>
      <vt:lpstr> DÁ VONTADE DE PULAR, DÁ VONTADE DE DANÇAR.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2015-09-13T02:50:19Z</dcterms:created>
  <dcterms:modified xsi:type="dcterms:W3CDTF">2018-10-01T18:12:12Z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