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8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4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20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6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98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74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47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6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0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48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2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7D8A-0137-414F-9DBC-CA877657A7EF}" type="datetimeFigureOut">
              <a:rPr lang="pt-BR" smtClean="0"/>
              <a:t>12/02/2023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92A5-0AAE-41C6-904A-1C0A7965DF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36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975" y="355447"/>
            <a:ext cx="11680722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VEM ESPIRITO SANTO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78671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SERGIO LOPES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7535" y="306862"/>
            <a:ext cx="113169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ESPÍRITO SANTO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SONDAR MEU CORAÇÃO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TOCAR NOS LÁBIOS MEUS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MUDAR TUDO EM MIM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0051" y="277365"/>
            <a:ext cx="1149390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VEM ESPÍRITO SANTO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OUVIR MINHA ORAÇÃO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QUEIMAR COM TUA UNÇÃO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QUE EU FALAR.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1561" y="209386"/>
            <a:ext cx="11184194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AMANHECER ME LEMBRA 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QUEM 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SOU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AO ANOITECER RECEBE MEU LOUVOR.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ENTRE EM MINHA INTIMIDADE MEU SENHOR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568" y="165142"/>
            <a:ext cx="118921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TODO TEMPO EM QUE EU VIVER.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EU SEI QUE QUANDO ESTÁS JUNTO DE MIM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NADA PODE ABALAR A MINHA FÉ.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9498" y="692863"/>
            <a:ext cx="115699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O MEU FIEL AMIGO E GUARDADOR, </a:t>
            </a:r>
            <a:r>
              <a:rPr lang="pt-BR" sz="7200" b="1" i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SENHOR.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99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VEM ESPIRITO SANTO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ESPIRITO SANTO</dc:title>
  <dc:creator>Carlos</dc:creator>
  <cp:lastModifiedBy>Carlos</cp:lastModifiedBy>
  <cp:revision>3</cp:revision>
  <dcterms:created xsi:type="dcterms:W3CDTF">2023-02-11T00:16:48Z</dcterms:created>
  <dcterms:modified xsi:type="dcterms:W3CDTF">2023-02-12T20:25:20Z</dcterms:modified>
</cp:coreProperties>
</file>