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5" autoAdjust="0"/>
    <p:restoredTop sz="94660"/>
  </p:normalViewPr>
  <p:slideViewPr>
    <p:cSldViewPr snapToGrid="0">
      <p:cViewPr>
        <p:scale>
          <a:sx n="85" d="100"/>
          <a:sy n="85" d="100"/>
        </p:scale>
        <p:origin x="-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8661-6939-4CFC-B53F-4F3065BD044B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BE35-3E99-4AA1-B9A1-94A2BA64A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78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8661-6939-4CFC-B53F-4F3065BD044B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BE35-3E99-4AA1-B9A1-94A2BA64A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18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8661-6939-4CFC-B53F-4F3065BD044B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BE35-3E99-4AA1-B9A1-94A2BA64A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45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8661-6939-4CFC-B53F-4F3065BD044B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BE35-3E99-4AA1-B9A1-94A2BA64A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27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8661-6939-4CFC-B53F-4F3065BD044B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BE35-3E99-4AA1-B9A1-94A2BA64A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8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8661-6939-4CFC-B53F-4F3065BD044B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BE35-3E99-4AA1-B9A1-94A2BA64A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37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8661-6939-4CFC-B53F-4F3065BD044B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BE35-3E99-4AA1-B9A1-94A2BA64A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58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8661-6939-4CFC-B53F-4F3065BD044B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BE35-3E99-4AA1-B9A1-94A2BA64A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01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8661-6939-4CFC-B53F-4F3065BD044B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BE35-3E99-4AA1-B9A1-94A2BA64A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45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8661-6939-4CFC-B53F-4F3065BD044B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BE35-3E99-4AA1-B9A1-94A2BA64A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86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8661-6939-4CFC-B53F-4F3065BD044B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BE35-3E99-4AA1-B9A1-94A2BA64A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71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D8661-6939-4CFC-B53F-4F3065BD044B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BE35-3E99-4AA1-B9A1-94A2BA64A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52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794986"/>
            <a:ext cx="9144000" cy="2387600"/>
          </a:xfrm>
        </p:spPr>
        <p:txBody>
          <a:bodyPr>
            <a:noAutofit/>
          </a:bodyPr>
          <a:lstStyle/>
          <a:p>
            <a:r>
              <a:rPr lang="pt-BR" sz="8800" b="1" dirty="0" smtClean="0">
                <a:latin typeface="Arial Black" panose="020B0A04020102020204" pitchFamily="34" charset="0"/>
              </a:rPr>
              <a:t>VITÓRIA NO DESERTO</a:t>
            </a:r>
            <a:endParaRPr lang="pt-BR" sz="88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21327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ALINE BARROS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35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3510" y="133824"/>
            <a:ext cx="1146951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-ENTÃO EU DIREI...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- OOOOOOUOOO ABRA-SE O MAR E EU PASSAREI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-PULANDO E DANÇANDO EM SUA PRESENÇA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49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06399" y="41154"/>
            <a:ext cx="1124373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-ENTÃO EU DIREI...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- OOOOOOUOOO ABRA-SE O MAR E EU PASSAREI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-PULANDO E DANÇANDO EM SUA PRESENÇA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14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8666" y="717814"/>
            <a:ext cx="112550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QUANDO A NOITE FRIA CAIR SOBRE MIM...!</a:t>
            </a:r>
            <a:r>
              <a:rPr lang="pt-BR" sz="4000" b="1" dirty="0" smtClean="0">
                <a:latin typeface="Arial Black" panose="020B0A04020102020204" pitchFamily="34" charset="0"/>
              </a:rPr>
              <a:t/>
            </a:r>
            <a:br>
              <a:rPr lang="pt-BR" sz="4000" b="1" dirty="0" smtClean="0">
                <a:latin typeface="Arial Black" panose="020B0A04020102020204" pitchFamily="34" charset="0"/>
              </a:rPr>
            </a:br>
            <a:r>
              <a:rPr lang="pt-BR" sz="4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NUM DESERTO EU ME ENCONTRAR</a:t>
            </a:r>
            <a:r>
              <a:rPr lang="pt-BR" sz="4000" b="1" dirty="0" smtClean="0">
                <a:latin typeface="Arial Black" panose="020B0A04020102020204" pitchFamily="34" charset="0"/>
              </a:rPr>
              <a:t/>
            </a:r>
            <a:br>
              <a:rPr lang="pt-BR" sz="4000" b="1" dirty="0" smtClean="0">
                <a:latin typeface="Arial Black" panose="020B0A04020102020204" pitchFamily="34" charset="0"/>
              </a:rPr>
            </a:br>
            <a:r>
              <a:rPr lang="pt-BR" sz="4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VIR CERCADO POR EGÍPCIOS E POR FARAÓ...</a:t>
            </a:r>
            <a:r>
              <a:rPr lang="pt-BR" sz="4000" b="1" dirty="0" smtClean="0">
                <a:latin typeface="Arial Black" panose="020B0A04020102020204" pitchFamily="34" charset="0"/>
              </a:rPr>
              <a:t/>
            </a:r>
            <a:br>
              <a:rPr lang="pt-BR" sz="4000" b="1" dirty="0" smtClean="0">
                <a:latin typeface="Arial Black" panose="020B0A04020102020204" pitchFamily="34" charset="0"/>
              </a:rPr>
            </a:br>
            <a:r>
              <a:rPr lang="pt-BR" sz="4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SENDO IMPEDIDO DE PROSSEGUIR... !!</a:t>
            </a:r>
            <a:endParaRPr lang="pt-BR" sz="4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8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2533" y="545448"/>
            <a:ext cx="1050995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SEI QUE O TEU FOGO CAIRÁ SOBRE MIM... !!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SEI QUE O TEU FOGO CAIRÁ SOBRE MIM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ME LEVARÁ EM TI CONFIAR...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ME LEVARÁ EM TI CONFIAR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ENTÃO EU DIREI...</a:t>
            </a:r>
            <a:endParaRPr lang="pt-BR" sz="4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17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8979" y="0"/>
            <a:ext cx="106680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-ENTÃO EU DIREI...</a:t>
            </a:r>
            <a:r>
              <a:rPr lang="pt-BR" sz="5800" b="1" dirty="0" smtClean="0">
                <a:latin typeface="Arial Black" panose="020B0A04020102020204" pitchFamily="34" charset="0"/>
              </a:rPr>
              <a:t/>
            </a:r>
            <a:br>
              <a:rPr lang="pt-BR" sz="5800" b="1" dirty="0" smtClean="0">
                <a:latin typeface="Arial Black" panose="020B0A04020102020204" pitchFamily="34" charset="0"/>
              </a:rPr>
            </a:br>
            <a:r>
              <a:rPr lang="pt-BR" sz="5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- OOOOOOUOOO ABRA-SE O MAR E EU PASSAREI</a:t>
            </a:r>
            <a:r>
              <a:rPr lang="pt-BR" sz="5800" b="1" dirty="0" smtClean="0">
                <a:latin typeface="Arial Black" panose="020B0A04020102020204" pitchFamily="34" charset="0"/>
              </a:rPr>
              <a:t/>
            </a:r>
            <a:br>
              <a:rPr lang="pt-BR" sz="5800" b="1" dirty="0" smtClean="0">
                <a:latin typeface="Arial Black" panose="020B0A04020102020204" pitchFamily="34" charset="0"/>
              </a:rPr>
            </a:br>
            <a:r>
              <a:rPr lang="pt-BR" sz="5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-PULANDO E DANÇANDO EM SUA PRESENÇA</a:t>
            </a:r>
            <a:endParaRPr lang="pt-BR" sz="5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82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4489" y="52443"/>
            <a:ext cx="1115342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-ENTÃO EU DIREI...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- OOOOOOUOOO ABRA-SE O MAR E EU PASSAREI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-PULANDO E DANÇANDO EM SUA PRESENÇA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1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17688" y="317480"/>
            <a:ext cx="1108568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 ISSO EU PULO, PULO, PULO, PULO, PULO NA PRESENÇA DO REI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17688" y="249747"/>
            <a:ext cx="941493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 ISSO EU DANÇO, DANÇO, DANÇO, DANÇO, DANÇO NA PRESENÇA DO REI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48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9955" y="193302"/>
            <a:ext cx="109953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 ISSO EU GRITO, GRITO, GRITO, GRITO, GRITO NA PRESENÇA DO REI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1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9644" y="114280"/>
            <a:ext cx="115259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 ISSO EU CORRO, CORRO, CORRO, CORRO, CORRO NA PRESENÇA DO REI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3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107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Tema do Office</vt:lpstr>
      <vt:lpstr>VITÓRIA NO DESERTO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VITÓRIA NO DESERTO</dc:title>
  <dc:creator>Carlos</dc:creator>
  <cp:lastModifiedBy>Carlos</cp:lastModifiedBy>
  <cp:revision>2</cp:revision>
  <dcterms:created xsi:type="dcterms:W3CDTF">2022-05-03T23:32:02Z</dcterms:created>
  <dcterms:modified xsi:type="dcterms:W3CDTF">2022-05-03T23:39:47Z</dcterms:modified>
</cp:coreProperties>
</file>