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B5CA0-DCBB-4225-847F-93708E10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B27DB-DF7A-4131-8FED-E207A8F3F183}" type="datetimeFigureOut">
              <a:rPr lang="pt-BR"/>
              <a:pPr>
                <a:defRPr/>
              </a:pPr>
              <a:t>02/10/2022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2E778-8833-4033-A579-3E498C81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72993-4268-4D63-B3D6-7FDE8D3A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DAA66-058E-4930-BD68-298396D851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83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late-V2-HD-panoPhotoInset.png">
            <a:extLst>
              <a:ext uri="{FF2B5EF4-FFF2-40B4-BE49-F238E27FC236}">
                <a16:creationId xmlns:a16="http://schemas.microsoft.com/office/drawing/2014/main" id="{7CB43BF7-B326-4B31-A567-72F2CF55C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547688"/>
            <a:ext cx="101409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06C4AF7-5406-442C-9EAE-3C8E454D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37CE1-1462-496C-AFB8-6295C043699B}" type="datetimeFigureOut">
              <a:rPr lang="pt-BR"/>
              <a:pPr>
                <a:defRPr/>
              </a:pPr>
              <a:t>02/10/2022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132AC25-7E4B-42BD-A798-21366220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7FB4F4A-4D75-41E2-BE5A-B437CA0D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5602F-13B1-4265-9B4B-DFA8BB73D6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64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3F17737-AC3A-49B7-BB4D-A5EC8B1A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98BD-A42B-468C-876F-E1C3C0C6CC6E}" type="datetimeFigureOut">
              <a:rPr lang="pt-BR"/>
              <a:pPr>
                <a:defRPr/>
              </a:pPr>
              <a:t>02/10/2022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993B7A-E7C8-4027-B6FF-7DC43B4E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149401-682C-4949-9F07-FEA7CAAF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78AE6-8D15-462B-AC0B-8B894D150E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901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A4D33B5A-6E3E-4044-8FD6-BD173E7F3E69}"/>
              </a:ext>
            </a:extLst>
          </p:cNvPr>
          <p:cNvSpPr txBox="1"/>
          <p:nvPr/>
        </p:nvSpPr>
        <p:spPr>
          <a:xfrm>
            <a:off x="990600" y="8842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69AFDFA1-F770-475C-B4ED-FA6E88288DFB}"/>
              </a:ext>
            </a:extLst>
          </p:cNvPr>
          <p:cNvSpPr txBox="1"/>
          <p:nvPr/>
        </p:nvSpPr>
        <p:spPr>
          <a:xfrm>
            <a:off x="10504488" y="2928938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F63FD0DF-6B40-438C-B6E0-B3ABCAB740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A919D-0908-404F-AC8D-6C00BC152266}" type="datetimeFigureOut">
              <a:rPr lang="pt-BR"/>
              <a:pPr>
                <a:defRPr/>
              </a:pPr>
              <a:t>02/10/2022</a:t>
            </a:fld>
            <a:endParaRPr lang="pt-BR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BB3E5D6-6F5D-493A-89FB-9982D38BE6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113F554-A095-4830-AAD4-ED8E97DE6C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543DA-EE89-4AA3-BB44-354B25EFEB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26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C6B0D6-AA03-4A49-BE1E-49B6AAC0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EA7EC-45F8-4064-942F-C169D8554D4E}" type="datetimeFigureOut">
              <a:rPr lang="pt-BR"/>
              <a:pPr>
                <a:defRPr/>
              </a:pPr>
              <a:t>02/10/2022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A27446-A2A0-4F03-AEC7-C0F7FD8A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B17940-118E-406F-A214-4C814FD1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9F046-B25B-4994-8113-9284D77784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48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FD99251-D66E-4D6C-B935-91B39F17C3D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FC9DA-1651-49B0-AE36-07793FAB165F}" type="datetimeFigureOut">
              <a:rPr lang="pt-BR"/>
              <a:pPr>
                <a:defRPr/>
              </a:pPr>
              <a:t>02/10/2022</a:t>
            </a:fld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B835FF0-A27D-4417-A371-20ED219AD8A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384A764-B6E5-4868-AA34-9B897B10164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3C403-F56B-4F16-8542-98DB7159FF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195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Slate-V2-HD-3colPhotoInset.png">
            <a:extLst>
              <a:ext uri="{FF2B5EF4-FFF2-40B4-BE49-F238E27FC236}">
                <a16:creationId xmlns:a16="http://schemas.microsoft.com/office/drawing/2014/main" id="{5BC9FA73-2608-47A4-A70A-699CFABF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5" descr="Slate-V2-HD-3colPhotoInset.png">
            <a:extLst>
              <a:ext uri="{FF2B5EF4-FFF2-40B4-BE49-F238E27FC236}">
                <a16:creationId xmlns:a16="http://schemas.microsoft.com/office/drawing/2014/main" id="{EB8EA309-B21F-44E6-ACA2-BAE3586B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6" descr="Slate-V2-HD-3colPhotoInset.png">
            <a:extLst>
              <a:ext uri="{FF2B5EF4-FFF2-40B4-BE49-F238E27FC236}">
                <a16:creationId xmlns:a16="http://schemas.microsoft.com/office/drawing/2014/main" id="{83071E0A-7C60-469E-B9F4-66217B57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13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CC2E2872-F3AC-47A8-AEAF-39EEF01B3B9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5BD00-157C-4091-939D-95C139729C19}" type="datetimeFigureOut">
              <a:rPr lang="pt-BR"/>
              <a:pPr>
                <a:defRPr/>
              </a:pPr>
              <a:t>02/10/2022</a:t>
            </a:fld>
            <a:endParaRPr lang="pt-BR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C055B559-D6F6-48C7-A730-1AF130384D2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F34292A1-4B45-4879-B594-DD7CD459AE2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5A86C-BD46-4939-A908-CDA5DCE227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02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D8F45-D7CE-4C3D-8493-74807B32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2CA48-A158-41BF-B283-F2B7DCDCE186}" type="datetimeFigureOut">
              <a:rPr lang="pt-BR"/>
              <a:pPr>
                <a:defRPr/>
              </a:pPr>
              <a:t>02/10/2022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4561-229D-481F-8635-4E2174F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3780-BDC7-48B9-BC88-AC6475E6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2C686-3324-49B8-A4FF-314C30BFFA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95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D2D7F-6E63-4206-B009-48614029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A1DFC-9E3A-412F-9812-252D676A06ED}" type="datetimeFigureOut">
              <a:rPr lang="pt-BR"/>
              <a:pPr>
                <a:defRPr/>
              </a:pPr>
              <a:t>02/10/2022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DF08D-1794-474E-ABB0-DAA4CC67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969C1-E727-4229-B496-474F9B93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DBC71-0988-43B1-8F78-03A4B5AAE5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15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20240-D945-49C2-98DD-B6691824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51A14-D6C9-4217-A605-B99CB3B5E3E3}" type="datetimeFigureOut">
              <a:rPr lang="pt-BR"/>
              <a:pPr>
                <a:defRPr/>
              </a:pPr>
              <a:t>02/10/2022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0C8C0-55F8-4C41-B9BA-EA3B95BA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D4749-2BBF-475C-99A8-542255C7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7FAD3-5183-4C98-B922-FEC42DE875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11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6EBD-6073-4ACC-B5D0-AB426299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3EE92-B530-4EE1-A183-522654F85682}" type="datetimeFigureOut">
              <a:rPr lang="pt-BR"/>
              <a:pPr>
                <a:defRPr/>
              </a:pPr>
              <a:t>02/10/2022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6060A-46A3-4A0B-9EAB-684D47FF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7F49-4718-4E6C-9719-6A8CEAEA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8B7FC-A338-4049-B016-8132E97675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50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2C9EBC-AB74-4F8F-9AF1-352F5D62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A1B77-00D8-47B7-94E5-2D46A6CA3070}" type="datetimeFigureOut">
              <a:rPr lang="pt-BR"/>
              <a:pPr>
                <a:defRPr/>
              </a:pPr>
              <a:t>02/10/2022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1D6FAB2-9DBF-483B-AA10-38A19BC2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E3B8B-55E8-406D-A940-44D29BF6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FEE77-D24E-4F17-88E6-7ACB47ACB8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4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Slate-V2-HD-compPhotoInset.png">
            <a:extLst>
              <a:ext uri="{FF2B5EF4-FFF2-40B4-BE49-F238E27FC236}">
                <a16:creationId xmlns:a16="http://schemas.microsoft.com/office/drawing/2014/main" id="{F7FDCD5C-9F5D-46BC-8188-F443A6872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5138"/>
            <a:ext cx="50879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 descr="Slate-V2-HD-compPhotoInset.png">
            <a:extLst>
              <a:ext uri="{FF2B5EF4-FFF2-40B4-BE49-F238E27FC236}">
                <a16:creationId xmlns:a16="http://schemas.microsoft.com/office/drawing/2014/main" id="{11848765-34FD-4EF7-AC59-EBE42C81A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1735138"/>
            <a:ext cx="5089525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5095E2F3-D5FA-47AF-9971-E50E5842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5A5BD-64FE-4CDE-8824-52013731B40B}" type="datetimeFigureOut">
              <a:rPr lang="pt-BR"/>
              <a:pPr>
                <a:defRPr/>
              </a:pPr>
              <a:t>02/10/2022</a:t>
            </a:fld>
            <a:endParaRPr lang="pt-BR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86E7956-149F-4A32-BF12-0D2B26F2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1732E984-E312-41EF-BCFD-F01BD4C7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DDCFE-6E38-4631-BE59-700F70C467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1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0556DE0-E8D1-43A8-B234-4FEAE6E2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5C0E7-9616-4451-B1FE-9CDD9685CFBB}" type="datetimeFigureOut">
              <a:rPr lang="pt-BR"/>
              <a:pPr>
                <a:defRPr/>
              </a:pPr>
              <a:t>02/10/2022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6FAB612-DEAB-462A-9D7F-F79A2C22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406CB9C-15AA-449C-BBDF-9D412CAB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65F40-FADE-407E-A317-7CBA59794E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08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9E6646-B057-40EB-8C8D-64838E9C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CB164-1D28-4D2C-94CA-CD349A23BFA0}" type="datetimeFigureOut">
              <a:rPr lang="pt-BR"/>
              <a:pPr>
                <a:defRPr/>
              </a:pPr>
              <a:t>02/10/2022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D8706C3-BEBF-493F-80B7-DBBDD525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B670012-624C-419D-BAA4-BEE3E3A2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595C9-B82B-452B-8A86-E5DDC0A866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00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14D9AE-0C18-40A3-BD39-958F173E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EC9DB-FFA7-433F-BA61-2B625A267F25}" type="datetimeFigureOut">
              <a:rPr lang="pt-BR"/>
              <a:pPr>
                <a:defRPr/>
              </a:pPr>
              <a:t>02/10/2022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280E57-5450-4506-B3BF-AD3C9A4E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F4CE72-0BD2-495A-B468-09DC8DC4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AE68D-B357-4C1B-8114-6FDB54D428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01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Slate-V2-HD-vertPhotoInset.png">
            <a:extLst>
              <a:ext uri="{FF2B5EF4-FFF2-40B4-BE49-F238E27FC236}">
                <a16:creationId xmlns:a16="http://schemas.microsoft.com/office/drawing/2014/main" id="{F70E72F0-B014-47D9-A5E8-8D825B8DD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609600"/>
            <a:ext cx="3584575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71BADA3-D1A9-4106-B53A-B42EAD24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BC159-D513-4306-966E-E2435466F6FC}" type="datetimeFigureOut">
              <a:rPr lang="pt-BR"/>
              <a:pPr>
                <a:defRPr/>
              </a:pPr>
              <a:t>02/10/2022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3B46423-D7EF-4E1E-A89B-7ED1D7E7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7C84692-42B7-41DB-8C35-5A76C140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FB710-2AE2-420D-B51B-FDDBF608B4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91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FB8EF-ADB1-4175-8481-96D1CA89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03826-226F-49E1-8CA5-9A90CD81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731963"/>
            <a:ext cx="10353675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E636C-3D4B-4B3E-902B-4F339B7F7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873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F88B1261-95CE-4233-8C6A-8F45DCE3B520}" type="datetimeFigureOut">
              <a:rPr lang="pt-BR"/>
              <a:pPr>
                <a:defRPr/>
              </a:pPr>
              <a:t>02/10/2022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D838E-4E22-48D3-AFC9-300C3DD76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5883275"/>
            <a:ext cx="6672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A6CF9-F8C5-4A34-B35A-6B00C3D9E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754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C1E73F8-359F-449B-B365-9908F6F8C8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9" r:id="rId5"/>
    <p:sldLayoutId id="2147483721" r:id="rId6"/>
    <p:sldLayoutId id="2147483722" r:id="rId7"/>
    <p:sldLayoutId id="2147483723" r:id="rId8"/>
    <p:sldLayoutId id="2147483730" r:id="rId9"/>
    <p:sldLayoutId id="2147483731" r:id="rId10"/>
    <p:sldLayoutId id="2147483724" r:id="rId11"/>
    <p:sldLayoutId id="2147483732" r:id="rId12"/>
    <p:sldLayoutId id="2147483725" r:id="rId13"/>
    <p:sldLayoutId id="2147483726" r:id="rId14"/>
    <p:sldLayoutId id="2147483733" r:id="rId15"/>
    <p:sldLayoutId id="2147483727" r:id="rId16"/>
    <p:sldLayoutId id="2147483728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aixaDeTexto 2">
            <a:extLst>
              <a:ext uri="{FF2B5EF4-FFF2-40B4-BE49-F238E27FC236}">
                <a16:creationId xmlns:a16="http://schemas.microsoft.com/office/drawing/2014/main" id="{1E255CFB-9D5A-4339-A535-B36312C0E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2775"/>
            <a:ext cx="1219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6000"/>
              <a:t>Digno desta canção, </a:t>
            </a:r>
          </a:p>
          <a:p>
            <a:r>
              <a:rPr lang="pt-BR" altLang="pt-BR" sz="6000"/>
              <a:t>Só Tu és Senhor</a:t>
            </a:r>
          </a:p>
          <a:p>
            <a:r>
              <a:rPr lang="pt-BR" altLang="pt-BR" sz="6000"/>
              <a:t>Digno do meu louvor, </a:t>
            </a:r>
          </a:p>
          <a:p>
            <a:r>
              <a:rPr lang="pt-BR" altLang="pt-BR" sz="6000"/>
              <a:t>Só Tu és Senhor</a:t>
            </a:r>
          </a:p>
          <a:p>
            <a:r>
              <a:rPr lang="pt-BR" altLang="pt-BR" sz="6000"/>
              <a:t>Digno da minha vida, Tu és Senhor</a:t>
            </a:r>
          </a:p>
          <a:p>
            <a:r>
              <a:rPr lang="pt-BR" altLang="pt-BR" sz="6000"/>
              <a:t>Oh, eu sou Teu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aixaDeTexto 2">
            <a:extLst>
              <a:ext uri="{FF2B5EF4-FFF2-40B4-BE49-F238E27FC236}">
                <a16:creationId xmlns:a16="http://schemas.microsoft.com/office/drawing/2014/main" id="{4237FE75-B94F-42AE-AE3B-4E5F1495E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890588"/>
            <a:ext cx="931545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/>
              <a:t>Santo, és incomparável</a:t>
            </a:r>
          </a:p>
          <a:p>
            <a:r>
              <a:rPr lang="pt-BR" altLang="pt-BR" sz="5400"/>
              <a:t>És inigualável</a:t>
            </a:r>
          </a:p>
          <a:p>
            <a:r>
              <a:rPr lang="pt-BR" altLang="pt-BR" sz="5400"/>
              <a:t>Abre os meus olhos, Senhor</a:t>
            </a:r>
          </a:p>
          <a:p>
            <a:r>
              <a:rPr lang="pt-BR" altLang="pt-BR" sz="5400"/>
              <a:t>Mostra quem Tu és e enche</a:t>
            </a:r>
          </a:p>
          <a:p>
            <a:r>
              <a:rPr lang="pt-BR" altLang="pt-BR" sz="5400"/>
              <a:t>O meu coração do amor que faz mudar o mundo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aixaDeTexto 2">
            <a:extLst>
              <a:ext uri="{FF2B5EF4-FFF2-40B4-BE49-F238E27FC236}">
                <a16:creationId xmlns:a16="http://schemas.microsoft.com/office/drawing/2014/main" id="{98B1E9FA-09A9-4C44-863F-A5D3684D5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1720850"/>
            <a:ext cx="104965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/>
              <a:t>Eu vou construir minha vida em Ti</a:t>
            </a:r>
          </a:p>
          <a:p>
            <a:r>
              <a:rPr lang="pt-BR" altLang="pt-BR" sz="5400"/>
              <a:t>Tu és meu fundamento</a:t>
            </a:r>
          </a:p>
          <a:p>
            <a:r>
              <a:rPr lang="pt-BR" altLang="pt-BR" sz="5400"/>
              <a:t>Eu vou confiar somente em Ti</a:t>
            </a:r>
          </a:p>
          <a:p>
            <a:r>
              <a:rPr lang="pt-BR" altLang="pt-BR" sz="5400"/>
              <a:t>Não vou ser abalado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2">
            <a:extLst>
              <a:ext uri="{FF2B5EF4-FFF2-40B4-BE49-F238E27FC236}">
                <a16:creationId xmlns:a16="http://schemas.microsoft.com/office/drawing/2014/main" id="{EF1B6A46-968B-4F07-98E9-207A170EC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1304925"/>
            <a:ext cx="11674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/>
              <a:t>Nome que é sobre todos, é o Teu Jesus</a:t>
            </a:r>
          </a:p>
          <a:p>
            <a:r>
              <a:rPr lang="pt-BR" altLang="pt-BR" sz="5400"/>
              <a:t>Fonte da salvação, só Tu és Jesus</a:t>
            </a:r>
          </a:p>
          <a:p>
            <a:r>
              <a:rPr lang="pt-BR" altLang="pt-BR" sz="5400"/>
              <a:t>Digno da minha vida, Tu és Jesus</a:t>
            </a:r>
          </a:p>
          <a:p>
            <a:r>
              <a:rPr lang="pt-BR" altLang="pt-BR" sz="5400"/>
              <a:t>Oh, eu sou Teu</a:t>
            </a:r>
          </a:p>
          <a:p>
            <a:r>
              <a:rPr lang="pt-BR" altLang="pt-BR" sz="5400"/>
              <a:t>Oh, eu sou Teu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aixaDeTexto 2">
            <a:extLst>
              <a:ext uri="{FF2B5EF4-FFF2-40B4-BE49-F238E27FC236}">
                <a16:creationId xmlns:a16="http://schemas.microsoft.com/office/drawing/2014/main" id="{7E6B86C0-E84F-4D90-B5EF-7189F0F94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890588"/>
            <a:ext cx="1184275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/>
              <a:t>Santo, és incomparável</a:t>
            </a:r>
          </a:p>
          <a:p>
            <a:r>
              <a:rPr lang="pt-BR" altLang="pt-BR" sz="5400"/>
              <a:t>És inigualável</a:t>
            </a:r>
          </a:p>
          <a:p>
            <a:r>
              <a:rPr lang="pt-BR" altLang="pt-BR" sz="5400"/>
              <a:t>Abre os meus olhos, Senhor</a:t>
            </a:r>
          </a:p>
          <a:p>
            <a:r>
              <a:rPr lang="pt-BR" altLang="pt-BR" sz="5400"/>
              <a:t>Mostra quem Tu és e enche</a:t>
            </a:r>
          </a:p>
          <a:p>
            <a:r>
              <a:rPr lang="pt-BR" altLang="pt-BR" sz="5400"/>
              <a:t>O meu coração do amor que faz mudar o mundo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aixaDeTexto 2">
            <a:extLst>
              <a:ext uri="{FF2B5EF4-FFF2-40B4-BE49-F238E27FC236}">
                <a16:creationId xmlns:a16="http://schemas.microsoft.com/office/drawing/2014/main" id="{CB928DCA-F96F-49EA-B313-0B86AA3FF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1720850"/>
            <a:ext cx="118776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/>
              <a:t>Digno desta canção, só Tu és Senhor</a:t>
            </a:r>
          </a:p>
          <a:p>
            <a:r>
              <a:rPr lang="pt-BR" altLang="pt-BR" sz="5400"/>
              <a:t>Digno do meu louvor, só Tu és Senhor</a:t>
            </a:r>
          </a:p>
          <a:p>
            <a:r>
              <a:rPr lang="pt-BR" altLang="pt-BR" sz="5400"/>
              <a:t>Digno da minha vida, Tu és Senhor</a:t>
            </a:r>
          </a:p>
          <a:p>
            <a:r>
              <a:rPr lang="pt-BR" altLang="pt-BR" sz="5400"/>
              <a:t>Oh, eu sou Teu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aixaDeTexto 2">
            <a:extLst>
              <a:ext uri="{FF2B5EF4-FFF2-40B4-BE49-F238E27FC236}">
                <a16:creationId xmlns:a16="http://schemas.microsoft.com/office/drawing/2014/main" id="{07F6DC91-BB3F-4DBF-AAF7-EBA812DE7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1304925"/>
            <a:ext cx="113728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/>
              <a:t>Nome que é sobre todos, é o Teu Jesus</a:t>
            </a:r>
          </a:p>
          <a:p>
            <a:r>
              <a:rPr lang="pt-BR" altLang="pt-BR" sz="5400"/>
              <a:t>Fonte da salvação, só Tu és Jesus</a:t>
            </a:r>
          </a:p>
          <a:p>
            <a:r>
              <a:rPr lang="pt-BR" altLang="pt-BR" sz="5400"/>
              <a:t>Digno da minha vida, Tu és Jesus</a:t>
            </a:r>
          </a:p>
          <a:p>
            <a:r>
              <a:rPr lang="pt-BR" altLang="pt-BR" sz="5400"/>
              <a:t>Oh, eu sou Teu</a:t>
            </a:r>
          </a:p>
          <a:p>
            <a:r>
              <a:rPr lang="pt-BR" altLang="pt-BR" sz="5400"/>
              <a:t>Oh, eu sou Teu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2">
            <a:extLst>
              <a:ext uri="{FF2B5EF4-FFF2-40B4-BE49-F238E27FC236}">
                <a16:creationId xmlns:a16="http://schemas.microsoft.com/office/drawing/2014/main" id="{10F3969F-A79D-45A7-8E12-8F77D6868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890588"/>
            <a:ext cx="1185545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/>
              <a:t>Santo, és incomparável</a:t>
            </a:r>
          </a:p>
          <a:p>
            <a:r>
              <a:rPr lang="pt-BR" altLang="pt-BR" sz="5400"/>
              <a:t>És inigualável</a:t>
            </a:r>
          </a:p>
          <a:p>
            <a:r>
              <a:rPr lang="pt-BR" altLang="pt-BR" sz="5400"/>
              <a:t>Abre os meus olhos, Senhor</a:t>
            </a:r>
          </a:p>
          <a:p>
            <a:r>
              <a:rPr lang="pt-BR" altLang="pt-BR" sz="5400"/>
              <a:t>Mostra quem Tu és e enche</a:t>
            </a:r>
          </a:p>
          <a:p>
            <a:r>
              <a:rPr lang="pt-BR" altLang="pt-BR" sz="5400"/>
              <a:t>O meu coração do amor que faz mudar o mundo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2">
            <a:extLst>
              <a:ext uri="{FF2B5EF4-FFF2-40B4-BE49-F238E27FC236}">
                <a16:creationId xmlns:a16="http://schemas.microsoft.com/office/drawing/2014/main" id="{329C44E8-B84E-4568-9AAA-50626AF4E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890588"/>
            <a:ext cx="887412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/>
              <a:t>Santo, és incomparável</a:t>
            </a:r>
          </a:p>
          <a:p>
            <a:r>
              <a:rPr lang="pt-BR" altLang="pt-BR" sz="5400"/>
              <a:t>És inigualável</a:t>
            </a:r>
          </a:p>
          <a:p>
            <a:r>
              <a:rPr lang="pt-BR" altLang="pt-BR" sz="5400"/>
              <a:t>Abre os meus olhos, Senhor</a:t>
            </a:r>
          </a:p>
          <a:p>
            <a:r>
              <a:rPr lang="pt-BR" altLang="pt-BR" sz="5400"/>
              <a:t>Mostra quem Tu és e enche</a:t>
            </a:r>
          </a:p>
          <a:p>
            <a:r>
              <a:rPr lang="pt-BR" altLang="pt-BR" sz="5400"/>
              <a:t>O meu coração do amor que faz mudar o mundo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aixaDeTexto 2">
            <a:extLst>
              <a:ext uri="{FF2B5EF4-FFF2-40B4-BE49-F238E27FC236}">
                <a16:creationId xmlns:a16="http://schemas.microsoft.com/office/drawing/2014/main" id="{BE4D2081-BA3F-444C-85D8-7EB6B5B70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720850"/>
            <a:ext cx="1069975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 dirty="0"/>
              <a:t>Eu vou construir minha vida em Ti</a:t>
            </a:r>
          </a:p>
          <a:p>
            <a:r>
              <a:rPr lang="pt-BR" altLang="pt-BR" sz="5400" dirty="0"/>
              <a:t>Tu és meu fundamento</a:t>
            </a:r>
          </a:p>
          <a:p>
            <a:r>
              <a:rPr lang="pt-BR" altLang="pt-BR" sz="5400" dirty="0"/>
              <a:t>Eu vou confiar somente em Ti</a:t>
            </a:r>
          </a:p>
          <a:p>
            <a:r>
              <a:rPr lang="pt-BR" altLang="pt-BR" sz="5400" dirty="0"/>
              <a:t>Não vou ser abalado</a:t>
            </a:r>
          </a:p>
          <a:p>
            <a:pPr algn="ctr"/>
            <a:endParaRPr lang="pt-BR" altLang="pt-BR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aixaDeTexto 2">
            <a:extLst>
              <a:ext uri="{FF2B5EF4-FFF2-40B4-BE49-F238E27FC236}">
                <a16:creationId xmlns:a16="http://schemas.microsoft.com/office/drawing/2014/main" id="{B3AF6FD1-92EA-4DF2-976B-08FB550A0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763" y="890588"/>
            <a:ext cx="98964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pt-BR" altLang="pt-BR" sz="5400"/>
              <a:t>Santo, és incomparável</a:t>
            </a:r>
          </a:p>
          <a:p>
            <a:r>
              <a:rPr lang="pt-BR" altLang="pt-BR" sz="5400"/>
              <a:t>És inigualável</a:t>
            </a:r>
          </a:p>
          <a:p>
            <a:r>
              <a:rPr lang="pt-BR" altLang="pt-BR" sz="5400"/>
              <a:t>Abre os meus olhos, Senhor</a:t>
            </a:r>
          </a:p>
          <a:p>
            <a:r>
              <a:rPr lang="pt-BR" altLang="pt-BR" sz="5400"/>
              <a:t>Mostra quem Tu és e enche</a:t>
            </a:r>
          </a:p>
          <a:p>
            <a:r>
              <a:rPr lang="pt-BR" altLang="pt-BR" sz="5400"/>
              <a:t>O meu coração do amor que faz mudar o mundo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126</TotalTime>
  <Words>314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Calisto MT</vt:lpstr>
      <vt:lpstr>Trebuchet MS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Carlinhos</dc:creator>
  <cp:lastModifiedBy>Carlos</cp:lastModifiedBy>
  <cp:revision>16</cp:revision>
  <dcterms:created xsi:type="dcterms:W3CDTF">2020-07-02T22:50:52Z</dcterms:created>
  <dcterms:modified xsi:type="dcterms:W3CDTF">2022-10-02T21:14:45Z</dcterms:modified>
</cp:coreProperties>
</file>