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4" r:id="rId17"/>
    <p:sldId id="265" r:id="rId18"/>
    <p:sldId id="273" r:id="rId19"/>
    <p:sldId id="274" r:id="rId20"/>
    <p:sldId id="275" r:id="rId21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08" y="48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77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66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91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67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7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69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6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63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10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56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8DAC2-4401-4631-B648-0D91882C1BF2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51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03693" y="836712"/>
            <a:ext cx="8531222" cy="1470025"/>
          </a:xfrm>
        </p:spPr>
        <p:txBody>
          <a:bodyPr>
            <a:normAutofit fontScale="90000"/>
          </a:bodyPr>
          <a:lstStyle/>
          <a:p>
            <a:pPr algn="r"/>
            <a:r>
              <a:rPr lang="pt-BR" sz="5400" b="1" dirty="0">
                <a:latin typeface="Arial Black" panose="020B0A04020102090204" pitchFamily="34" charset="0"/>
                <a:cs typeface="Aharoni" pitchFamily="2" charset="-79"/>
              </a:rPr>
              <a:t>                                </a:t>
            </a:r>
            <a:r>
              <a:rPr lang="pt-BR" sz="8900" b="1" dirty="0">
                <a:latin typeface="Arial Black" panose="020B0A04020102090204" pitchFamily="34" charset="0"/>
                <a:cs typeface="Aharoni" pitchFamily="2" charset="-79"/>
              </a:rPr>
              <a:t>VOU DEIXAR NA CRUZ</a:t>
            </a:r>
            <a:endParaRPr lang="pt-BR" sz="54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13812" y="3068960"/>
            <a:ext cx="8821103" cy="1752600"/>
          </a:xfrm>
        </p:spPr>
        <p:txBody>
          <a:bodyPr>
            <a:normAutofit/>
          </a:bodyPr>
          <a:lstStyle/>
          <a:p>
            <a:pPr algn="r"/>
            <a:r>
              <a:rPr lang="pt-BR" sz="4000" b="1" u="sng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KLEBER LUCAS</a:t>
            </a:r>
          </a:p>
        </p:txBody>
      </p:sp>
    </p:spTree>
    <p:extLst>
      <p:ext uri="{BB962C8B-B14F-4D97-AF65-F5344CB8AC3E}">
        <p14:creationId xmlns:p14="http://schemas.microsoft.com/office/powerpoint/2010/main" val="117840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2132856"/>
            <a:ext cx="126015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VOCÊ SE EXPÔS POR MIM</a:t>
            </a:r>
          </a:p>
        </p:txBody>
      </p:sp>
    </p:spTree>
    <p:extLst>
      <p:ext uri="{BB962C8B-B14F-4D97-AF65-F5344CB8AC3E}">
        <p14:creationId xmlns:p14="http://schemas.microsoft.com/office/powerpoint/2010/main" val="2334986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836712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SE ENTREGOU EM MEU LUGAR E ME DEU UMA NOVA CHANCE</a:t>
            </a:r>
          </a:p>
        </p:txBody>
      </p:sp>
    </p:spTree>
    <p:extLst>
      <p:ext uri="{BB962C8B-B14F-4D97-AF65-F5344CB8AC3E}">
        <p14:creationId xmlns:p14="http://schemas.microsoft.com/office/powerpoint/2010/main" val="1145839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1916832"/>
            <a:ext cx="126015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EU VOU RECOMEÇAR</a:t>
            </a:r>
          </a:p>
        </p:txBody>
      </p:sp>
    </p:spTree>
    <p:extLst>
      <p:ext uri="{BB962C8B-B14F-4D97-AF65-F5344CB8AC3E}">
        <p14:creationId xmlns:p14="http://schemas.microsoft.com/office/powerpoint/2010/main" val="2223079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1484784"/>
            <a:ext cx="126015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VOU DEIXAR NA CRUZ, TUDO O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QUE PASSOU </a:t>
            </a:r>
          </a:p>
        </p:txBody>
      </p:sp>
    </p:spTree>
    <p:extLst>
      <p:ext uri="{BB962C8B-B14F-4D97-AF65-F5344CB8AC3E}">
        <p14:creationId xmlns:p14="http://schemas.microsoft.com/office/powerpoint/2010/main" val="267386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2028616"/>
            <a:ext cx="126015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TUDO O QUE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FICOU PRA TRÁS</a:t>
            </a:r>
          </a:p>
        </p:txBody>
      </p:sp>
    </p:spTree>
    <p:extLst>
      <p:ext uri="{BB962C8B-B14F-4D97-AF65-F5344CB8AC3E}">
        <p14:creationId xmlns:p14="http://schemas.microsoft.com/office/powerpoint/2010/main" val="24966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980728"/>
            <a:ext cx="1260157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OLHO PRA VOCÊ CORRO PRA VOCÊ O SEU AMOR ME CHAMA</a:t>
            </a:r>
          </a:p>
        </p:txBody>
      </p:sp>
    </p:spTree>
    <p:extLst>
      <p:ext uri="{BB962C8B-B14F-4D97-AF65-F5344CB8AC3E}">
        <p14:creationId xmlns:p14="http://schemas.microsoft.com/office/powerpoint/2010/main" val="4115493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836712"/>
            <a:ext cx="1260157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EU DEPENDO DESSE AMOR, DO SEU AMOR MAIS QUE TUDO</a:t>
            </a:r>
          </a:p>
        </p:txBody>
      </p:sp>
    </p:spTree>
    <p:extLst>
      <p:ext uri="{BB962C8B-B14F-4D97-AF65-F5344CB8AC3E}">
        <p14:creationId xmlns:p14="http://schemas.microsoft.com/office/powerpoint/2010/main" val="1512804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908720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EU CONFIO QUE ESSE AMOR TEM PODER PRA CURAR DORES</a:t>
            </a:r>
          </a:p>
        </p:txBody>
      </p:sp>
    </p:spTree>
    <p:extLst>
      <p:ext uri="{BB962C8B-B14F-4D97-AF65-F5344CB8AC3E}">
        <p14:creationId xmlns:p14="http://schemas.microsoft.com/office/powerpoint/2010/main" val="1726046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1351508"/>
            <a:ext cx="126015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VOU DEIXAR NA CRUZ, TUDO O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QUE PASSOU </a:t>
            </a:r>
          </a:p>
        </p:txBody>
      </p:sp>
    </p:spTree>
    <p:extLst>
      <p:ext uri="{BB962C8B-B14F-4D97-AF65-F5344CB8AC3E}">
        <p14:creationId xmlns:p14="http://schemas.microsoft.com/office/powerpoint/2010/main" val="3274616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2028616"/>
            <a:ext cx="126015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TUDO O QUE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FICOU PRA TRÁS</a:t>
            </a:r>
          </a:p>
        </p:txBody>
      </p:sp>
    </p:spTree>
    <p:extLst>
      <p:ext uri="{BB962C8B-B14F-4D97-AF65-F5344CB8AC3E}">
        <p14:creationId xmlns:p14="http://schemas.microsoft.com/office/powerpoint/2010/main" val="196640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674400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SUA MORTE ALI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NA CRUZ CARREGANDO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 A MINHA DOR</a:t>
            </a:r>
          </a:p>
        </p:txBody>
      </p:sp>
    </p:spTree>
    <p:extLst>
      <p:ext uri="{BB962C8B-B14F-4D97-AF65-F5344CB8AC3E}">
        <p14:creationId xmlns:p14="http://schemas.microsoft.com/office/powerpoint/2010/main" val="4266056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908720"/>
            <a:ext cx="1260157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OLHO PRA VOCÊ CORRO PRA VOCÊ O SEU AMOR ME CHAMA</a:t>
            </a:r>
          </a:p>
        </p:txBody>
      </p:sp>
    </p:spTree>
    <p:extLst>
      <p:ext uri="{BB962C8B-B14F-4D97-AF65-F5344CB8AC3E}">
        <p14:creationId xmlns:p14="http://schemas.microsoft.com/office/powerpoint/2010/main" val="146443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2204864"/>
            <a:ext cx="126015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VOCÊ SE EXPÔS POR MIM</a:t>
            </a:r>
          </a:p>
        </p:txBody>
      </p:sp>
    </p:spTree>
    <p:extLst>
      <p:ext uri="{BB962C8B-B14F-4D97-AF65-F5344CB8AC3E}">
        <p14:creationId xmlns:p14="http://schemas.microsoft.com/office/powerpoint/2010/main" val="163652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908720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SE ENTREGOU EM MEU LUGAR E ME DEU UMA NOVA CHANCE</a:t>
            </a:r>
          </a:p>
        </p:txBody>
      </p:sp>
    </p:spTree>
    <p:extLst>
      <p:ext uri="{BB962C8B-B14F-4D97-AF65-F5344CB8AC3E}">
        <p14:creationId xmlns:p14="http://schemas.microsoft.com/office/powerpoint/2010/main" val="97391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2028616"/>
            <a:ext cx="126015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EU VOU RECOMEÇAR</a:t>
            </a:r>
          </a:p>
        </p:txBody>
      </p:sp>
    </p:spTree>
    <p:extLst>
      <p:ext uri="{BB962C8B-B14F-4D97-AF65-F5344CB8AC3E}">
        <p14:creationId xmlns:p14="http://schemas.microsoft.com/office/powerpoint/2010/main" val="418875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1484784"/>
            <a:ext cx="126015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VOU DEIXAR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NA CRUZ, TUDO O QUE PASSOU </a:t>
            </a:r>
          </a:p>
        </p:txBody>
      </p:sp>
    </p:spTree>
    <p:extLst>
      <p:ext uri="{BB962C8B-B14F-4D97-AF65-F5344CB8AC3E}">
        <p14:creationId xmlns:p14="http://schemas.microsoft.com/office/powerpoint/2010/main" val="353534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2028616"/>
            <a:ext cx="126015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TUDO O QUE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FICOU PRA TRÁS</a:t>
            </a:r>
          </a:p>
        </p:txBody>
      </p:sp>
    </p:spTree>
    <p:extLst>
      <p:ext uri="{BB962C8B-B14F-4D97-AF65-F5344CB8AC3E}">
        <p14:creationId xmlns:p14="http://schemas.microsoft.com/office/powerpoint/2010/main" val="2440268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836712"/>
            <a:ext cx="1260157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OLHO PRA VOCÊ CORRO PRA VOCÊ O SEU AMOR ME CHAMA</a:t>
            </a:r>
          </a:p>
        </p:txBody>
      </p:sp>
    </p:spTree>
    <p:extLst>
      <p:ext uri="{BB962C8B-B14F-4D97-AF65-F5344CB8AC3E}">
        <p14:creationId xmlns:p14="http://schemas.microsoft.com/office/powerpoint/2010/main" val="91255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674400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SUA MORTE ALI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 NA CRUZ CARREGANDO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 A MINHA DOR</a:t>
            </a:r>
          </a:p>
        </p:txBody>
      </p:sp>
    </p:spTree>
    <p:extLst>
      <p:ext uri="{BB962C8B-B14F-4D97-AF65-F5344CB8AC3E}">
        <p14:creationId xmlns:p14="http://schemas.microsoft.com/office/powerpoint/2010/main" val="2876204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165</Words>
  <Application>Microsoft Office PowerPoint</Application>
  <PresentationFormat>Personalizar</PresentationFormat>
  <Paragraphs>31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Arial Black</vt:lpstr>
      <vt:lpstr>Calibri</vt:lpstr>
      <vt:lpstr>Tema do Office</vt:lpstr>
      <vt:lpstr>                                VOU DEIXAR NA CRUZ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 PAI</dc:title>
  <dc:creator>Marcio</dc:creator>
  <cp:lastModifiedBy>João Paulo Mota Silva</cp:lastModifiedBy>
  <cp:revision>13</cp:revision>
  <dcterms:created xsi:type="dcterms:W3CDTF">2016-06-03T02:05:38Z</dcterms:created>
  <dcterms:modified xsi:type="dcterms:W3CDTF">2019-10-13T21:19:05Z</dcterms:modified>
</cp:coreProperties>
</file>