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33" autoAdjust="0"/>
  </p:normalViewPr>
  <p:slideViewPr>
    <p:cSldViewPr snapToGrid="0">
      <p:cViewPr varScale="1">
        <p:scale>
          <a:sx n="60" d="100"/>
          <a:sy n="60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1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7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9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1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6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44B-46B5-49A3-BCE3-738AEFE7BE83}" type="datetimeFigureOut">
              <a:rPr lang="pt-BR" smtClean="0"/>
              <a:t>06/11/2022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0454-EF9E-4CFC-A9D6-27DE544139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9811" y="222711"/>
            <a:ext cx="10976163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VOU ME LEMBRAR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1780" y="2610311"/>
            <a:ext cx="9144000" cy="1655762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RESGATE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1949" y="1489586"/>
            <a:ext cx="114742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LEMBRAR DE NÃO ME ESQUECER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TUDO O QUE EU FIZ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SEMPRE ACREDITAR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8711" y="2271252"/>
            <a:ext cx="11459496" cy="3849329"/>
          </a:xfrm>
        </p:spPr>
        <p:txBody>
          <a:bodyPr>
            <a:noAutofit/>
          </a:bodyPr>
          <a:lstStyle/>
          <a:p>
            <a:pPr algn="l"/>
            <a:r>
              <a:rPr lang="pt-BR" sz="6600" b="1" dirty="0">
                <a:solidFill>
                  <a:srgbClr val="2D2D2D"/>
                </a:solidFill>
                <a:latin typeface="Arial Black" panose="020B0A04020102020204" pitchFamily="34" charset="0"/>
              </a:rPr>
              <a:t>QUE O QUE ME </a:t>
            </a:r>
            <a:r>
              <a:rPr lang="pt-BR" sz="66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FALTAR</a:t>
            </a:r>
            <a:r>
              <a:rPr lang="pt-BR" sz="6600" b="1" dirty="0">
                <a:latin typeface="Arial Black" panose="020B0A04020102020204" pitchFamily="34" charset="0"/>
              </a:rPr>
              <a:t/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solidFill>
                  <a:srgbClr val="2D2D2D"/>
                </a:solidFill>
                <a:latin typeface="Arial Black" panose="020B0A04020102020204" pitchFamily="34" charset="0"/>
              </a:rPr>
              <a:t>DEUS JÁ ME DEU E PELO QUE EU </a:t>
            </a:r>
            <a:r>
              <a:rPr lang="pt-BR" sz="66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VIVI</a:t>
            </a:r>
            <a:r>
              <a:rPr lang="pt-BR" sz="6600" b="1" dirty="0">
                <a:latin typeface="Arial Black" panose="020B0A04020102020204" pitchFamily="34" charset="0"/>
              </a:rPr>
              <a:t/>
            </a:r>
            <a:br>
              <a:rPr lang="pt-BR" sz="6600" b="1" dirty="0">
                <a:latin typeface="Arial Black" panose="020B0A04020102020204" pitchFamily="34" charset="0"/>
              </a:rPr>
            </a:br>
            <a:r>
              <a:rPr lang="pt-BR" sz="6600" b="1" dirty="0">
                <a:solidFill>
                  <a:srgbClr val="2D2D2D"/>
                </a:solidFill>
                <a:latin typeface="Arial Black" panose="020B0A04020102020204" pitchFamily="34" charset="0"/>
              </a:rPr>
              <a:t>SEMPRE </a:t>
            </a:r>
            <a:r>
              <a:rPr lang="pt-BR" sz="66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GLORIFICÁ-LO</a:t>
            </a:r>
            <a:r>
              <a:rPr lang="pt-BR" sz="4800" b="1" dirty="0">
                <a:latin typeface="Arial Black" panose="020B0A04020102020204" pitchFamily="34" charset="0"/>
              </a:rPr>
              <a:t/>
            </a:r>
            <a:br>
              <a:rPr lang="pt-BR" sz="4800" b="1" dirty="0">
                <a:latin typeface="Arial Black" panose="020B0A04020102020204" pitchFamily="34" charset="0"/>
              </a:rPr>
            </a:b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7350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2317" y="1351984"/>
            <a:ext cx="10928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VOU ME LEMBRAR QUE MESMO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ASSIM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NADA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SOU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SEMPRE ACREDITAR </a:t>
            </a: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5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174" y="1047136"/>
            <a:ext cx="10698521" cy="531464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2D2D2D"/>
                </a:solidFill>
                <a:latin typeface="Arial Black" panose="020B0A04020102020204" pitchFamily="34" charset="0"/>
              </a:rPr>
              <a:t>QUANDO EU MORRER, EU VOU VIVER;</a:t>
            </a:r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>
                <a:solidFill>
                  <a:srgbClr val="2D2D2D"/>
                </a:solidFill>
                <a:latin typeface="Arial Black" panose="020B0A04020102020204" pitchFamily="34" charset="0"/>
              </a:rPr>
              <a:t>E, SEM PARAR, PRA SEMPRE GLORIFICAR O MEU DEUS.</a:t>
            </a:r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2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439" y="752167"/>
            <a:ext cx="1120877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LEMBREM-SE DE QUEM BEBEU DO FEL AMARGO DE UMA TAÇA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AINDA EXISTE QUEM TORÇA PRA ASSISTIR A UMA DESGRAÇA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3677" y="1769806"/>
            <a:ext cx="10810568" cy="6076336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E DOS FARISEUS, QUE ENGORDAM COM AQUILO O QUE É NOSSO</a:t>
            </a:r>
            <a:r>
              <a:rPr lang="pt-BR" b="1" dirty="0" smtClean="0">
                <a:latin typeface="Arial Black" panose="020B0A04020102020204" pitchFamily="34" charset="0"/>
              </a:rPr>
              <a:t/>
            </a:r>
            <a:br>
              <a:rPr lang="pt-BR" b="1" dirty="0" smtClean="0">
                <a:latin typeface="Arial Black" panose="020B0A04020102020204" pitchFamily="34" charset="0"/>
              </a:rPr>
            </a:br>
            <a:r>
              <a:rPr lang="pt-BR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E DOS MERCENÁRIOS, QUE COBRAM PRA NOS DAR O QUE É DE GRAÇA</a:t>
            </a:r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7537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0220" y="929148"/>
            <a:ext cx="114594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LEMBREM-SE DE QUEM GERA DAS ENTRANHAS O SEU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POVO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VALEMOS MAIS DO QUE O MUNDO INTEIRO COM SEU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OURO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4181" y="2079522"/>
            <a:ext cx="11073580" cy="4065180"/>
          </a:xfrm>
        </p:spPr>
        <p:txBody>
          <a:bodyPr>
            <a:normAutofit fontScale="90000"/>
          </a:bodyPr>
          <a:lstStyle/>
          <a:p>
            <a:r>
              <a:rPr lang="pt-BR" sz="6700" b="1" dirty="0">
                <a:solidFill>
                  <a:srgbClr val="2D2D2D"/>
                </a:solidFill>
                <a:latin typeface="Arial Black" panose="020B0A04020102020204" pitchFamily="34" charset="0"/>
              </a:rPr>
              <a:t>QUE AQUELE SACRIFÍCIO É VIVO E PERMANECE SOBRE TODOS</a:t>
            </a:r>
            <a:r>
              <a:rPr lang="pt-BR" sz="6700" b="1" dirty="0">
                <a:latin typeface="Arial Black" panose="020B0A04020102020204" pitchFamily="34" charset="0"/>
              </a:rPr>
              <a:t/>
            </a:r>
            <a:br>
              <a:rPr lang="pt-BR" sz="6700" b="1" dirty="0">
                <a:latin typeface="Arial Black" panose="020B0A04020102020204" pitchFamily="34" charset="0"/>
              </a:rPr>
            </a:br>
            <a:r>
              <a:rPr lang="pt-BR" sz="6700" b="1" dirty="0">
                <a:solidFill>
                  <a:srgbClr val="2D2D2D"/>
                </a:solidFill>
                <a:latin typeface="Arial Black" panose="020B0A04020102020204" pitchFamily="34" charset="0"/>
              </a:rPr>
              <a:t>NÓS PARA </a:t>
            </a:r>
            <a:r>
              <a:rPr lang="pt-BR" sz="67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SEMPRE </a:t>
            </a:r>
            <a:br>
              <a:rPr lang="pt-BR" sz="67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</a:br>
            <a:r>
              <a:rPr lang="pt-BR" sz="67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PRA SEMPRE</a:t>
            </a:r>
            <a:r>
              <a:rPr lang="pt-BR" sz="6700" b="1" dirty="0">
                <a:latin typeface="Arial Black" panose="020B0A04020102020204" pitchFamily="34" charset="0"/>
              </a:rPr>
              <a:t/>
            </a:r>
            <a:br>
              <a:rPr lang="pt-BR" sz="6700" b="1" dirty="0">
                <a:latin typeface="Arial Black" panose="020B0A04020102020204" pitchFamily="34" charset="0"/>
              </a:rPr>
            </a:br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0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18152" y="1227706"/>
            <a:ext cx="105195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LEMBREM-SE DO PÃO QUE NUNCA NOS FALTOU EM MEIO À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SECA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 QUEM MULTIPLICOU E FAZ COM QUE NENHUM DOS SEUS SE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PERCA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3736" y="1235689"/>
            <a:ext cx="1106374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b="1" dirty="0">
                <a:solidFill>
                  <a:srgbClr val="2D2D2D"/>
                </a:solidFill>
                <a:latin typeface="Arial Black" panose="020B0A04020102020204" pitchFamily="34" charset="0"/>
              </a:rPr>
              <a:t>QUE NUNCA FOI ALGUÉM DE CARNE E OSSO QUE NOS FEZ MAIS </a:t>
            </a:r>
            <a:r>
              <a:rPr lang="pt-BR" sz="54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NOBRES</a:t>
            </a:r>
            <a:r>
              <a:rPr lang="pt-BR" sz="5400" b="1" dirty="0">
                <a:latin typeface="Arial Black" panose="020B0A04020102020204" pitchFamily="34" charset="0"/>
              </a:rPr>
              <a:t/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dirty="0">
                <a:solidFill>
                  <a:srgbClr val="2D2D2D"/>
                </a:solidFill>
                <a:latin typeface="Arial Black" panose="020B0A04020102020204" pitchFamily="34" charset="0"/>
              </a:rPr>
              <a:t>QUE NÃO HÁ MAIS NINGUÉM MELHOR DO QUE ALGUÉM QUE SE FEZ POBRE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13526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8593" y="1106495"/>
            <a:ext cx="1164139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LEMBREM-SE DE QUEM NOS DEU O PRÓPRIO SANGUE COMO UM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SELO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HOMENS VÃO E VÊM, MAS ELE PERMANECE </a:t>
            </a: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ETERNAMENTE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6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231" y="1751883"/>
            <a:ext cx="1147178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600" b="1" dirty="0">
                <a:solidFill>
                  <a:srgbClr val="2D2D2D"/>
                </a:solidFill>
                <a:latin typeface="Arial Black" panose="020B0A04020102020204" pitchFamily="34" charset="0"/>
              </a:rPr>
              <a:t>QUE AQUELE QUE DESCEU É O MESMO QUE SUBIU E NOS LEVARÁ PARA </a:t>
            </a:r>
            <a:r>
              <a:rPr lang="pt-BR" sz="6600" b="1" dirty="0" smtClean="0">
                <a:solidFill>
                  <a:srgbClr val="2D2D2D"/>
                </a:solidFill>
                <a:latin typeface="Arial Black" panose="020B0A04020102020204" pitchFamily="34" charset="0"/>
              </a:rPr>
              <a:t>SEMPRE</a:t>
            </a:r>
            <a:endParaRPr lang="pt-BR" sz="6600" b="1" dirty="0">
              <a:latin typeface="Arial Black" panose="020B0A04020102020204" pitchFamily="34" charset="0"/>
            </a:endParaRP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41417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do Office</vt:lpstr>
      <vt:lpstr>VOU ME LEMBRAR</vt:lpstr>
      <vt:lpstr>Apresentação do PowerPoint</vt:lpstr>
      <vt:lpstr>E DOS FARISEUS, QUE ENGORDAM COM AQUILO O QUE É NOSSO E DOS MERCENÁRIOS, QUE COBRAM PRA NOS DAR O QUE É DE GRAÇA  </vt:lpstr>
      <vt:lpstr>Apresentação do PowerPoint</vt:lpstr>
      <vt:lpstr>QUE AQUELE SACRIFÍCIO É VIVO E PERMANECE SOBRE TODOS NÓS PARA SEMPRE  PRA SEMPRE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 O QUE ME FALTAR DEUS JÁ ME DEU E PELO QUE EU VIVI SEMPRE GLORIFICÁ-LO </vt:lpstr>
      <vt:lpstr>Apresentação do PowerPoint</vt:lpstr>
      <vt:lpstr>QUANDO EU MORRER, EU VOU VIVER; E, SEM PARAR, PRA SEMPRE GLORIFICAR O MEU DEUS.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 me lembrar</dc:title>
  <dc:creator>Carlos</dc:creator>
  <cp:lastModifiedBy>Carlos</cp:lastModifiedBy>
  <cp:revision>7</cp:revision>
  <dcterms:created xsi:type="dcterms:W3CDTF">2022-11-02T00:09:55Z</dcterms:created>
  <dcterms:modified xsi:type="dcterms:W3CDTF">2022-11-06T20:47:37Z</dcterms:modified>
</cp:coreProperties>
</file>