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82" d="100"/>
          <a:sy n="82" d="100"/>
        </p:scale>
        <p:origin x="6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3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23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0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6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9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47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7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D183-81BA-459D-802B-6C8C66E139C8}" type="datetimeFigureOut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D4D7-CCA6-4628-8D93-9F5EF38AF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35169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VOU SEGUIR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53729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CASSIANE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3785" y="19873"/>
            <a:ext cx="117582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VOCÊ JÁ PENSOU EM DESISTIR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TENHA FÉ, E NÃO PARE DE SORRIR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VOCÊ VAI VER QUE O INIMIGO NÃO VAI ENTENDER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O CRENTE ATÉ MESMO CHORANDO</a:t>
            </a:r>
          </a:p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ELE CANTA PORQUE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508" y="181598"/>
            <a:ext cx="116527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CHORAR, CHORA NOS PÉS DO SENHOR,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TEM JESUS COMO O TEU CONSOLADOR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TEU SOFRER, UMA NOITE ATÉ PODE DURAR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O CRENTE SABE QUE A VITÓRIA VEM PELA MANHÃ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CANTE ASSIM: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7908" y="472498"/>
            <a:ext cx="117582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SEGUIR, OS PASSOS DE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LEVAR, COMIGO A MINHA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ESPINHOS FEREM OS MEUS PÉS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DESCANSAR NOS BRAÇOS DE JESUS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2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9291" y="1480682"/>
            <a:ext cx="116292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O CRENTE ESTÁ FIRME NOS PÉS DO SENHOR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PASSA PELA PROVA CANTANDO LOUVOR,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INIMIGO SE LEVANTA MAIS TEM QUE CAIR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CRENTE NÃO DEIXA A CRUZ MAS LEVA ATÉ O FIM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6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1015" y="1633083"/>
            <a:ext cx="112541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CAIR MIL AO SEU LADO ELE NÃO CEDE NÃO,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SEMPRE ESTÁ PROTEGIDO POR UM BATALHÃO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DÁ ORDENS AOS SEUS ANJOS PARA PROTEGER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BEM GUARDADO DESTE JEITO, DESISTIR PORQUE?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2737" y="261483"/>
            <a:ext cx="112658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SEGUIR, OS PASSOS DE JESUS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LEVAR, COMIGO A MINHA CRUZ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ESPINHOS FEREM OS MEUS PÉS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DESCANSAR NOS BRAÇOS DE JESUS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4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120806"/>
            <a:ext cx="1176996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SEGUIR, OS PASSOS DE JESUS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VOU LEVAR, COMIGO A MINHA CRUZ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ESPINHOS FEREM OS MEUS PÉS</a:t>
            </a:r>
            <a:r>
              <a:rPr lang="pt-BR" sz="4600" b="1" dirty="0" smtClean="0">
                <a:latin typeface="Arial Black" panose="020B0A04020102020204" pitchFamily="34" charset="0"/>
              </a:rPr>
              <a:t/>
            </a:r>
            <a:br>
              <a:rPr lang="pt-BR" sz="4600" b="1" dirty="0" smtClean="0">
                <a:latin typeface="Arial Black" panose="020B0A04020102020204" pitchFamily="34" charset="0"/>
              </a:rPr>
            </a:br>
            <a:r>
              <a:rPr lang="pt-BR" sz="4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DESCANSAR NOS BRAÇOS DE JESUS</a:t>
            </a:r>
            <a:endParaRPr lang="pt-BR" sz="4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78485" y="1181072"/>
            <a:ext cx="10358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NOS BRAÇOS DE JESUS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14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VOU SEGUIR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 SEGUIR</dc:title>
  <dc:creator>Carlos</dc:creator>
  <cp:lastModifiedBy>Carlos</cp:lastModifiedBy>
  <cp:revision>2</cp:revision>
  <dcterms:created xsi:type="dcterms:W3CDTF">2022-05-14T20:09:49Z</dcterms:created>
  <dcterms:modified xsi:type="dcterms:W3CDTF">2022-05-14T20:16:44Z</dcterms:modified>
</cp:coreProperties>
</file>