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83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6" r:id="rId23"/>
    <p:sldId id="279" r:id="rId24"/>
    <p:sldId id="280" r:id="rId25"/>
    <p:sldId id="281" r:id="rId26"/>
    <p:sldId id="282" r:id="rId2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50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5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9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6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9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5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0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0FA7-AAF2-432C-9906-26E0A7D5DFA5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E76A-4B7B-47BD-A6AA-A71604658D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2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67" y="476672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      </a:t>
            </a:r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VOU TE ALEGRAR</a:t>
            </a:r>
            <a:endParaRPr lang="pt-BR" sz="5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92875" y="1657745"/>
            <a:ext cx="6048672" cy="1752600"/>
          </a:xfrm>
        </p:spPr>
        <p:txBody>
          <a:bodyPr>
            <a:normAutofit/>
          </a:bodyPr>
          <a:lstStyle/>
          <a:p>
            <a:r>
              <a:rPr lang="pt-BR" sz="4000" u="sng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9333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1052736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VOU TE ALEGRAR COM O MEU LOUVOR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QUERO TE TOCAR COM O MEU AMOR</a:t>
            </a:r>
          </a:p>
        </p:txBody>
      </p:sp>
    </p:spTree>
    <p:extLst>
      <p:ext uri="{BB962C8B-B14F-4D97-AF65-F5344CB8AC3E}">
        <p14:creationId xmlns:p14="http://schemas.microsoft.com/office/powerpoint/2010/main" val="232790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601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PODER TE ABRAÇAR, SENTIR O TEU PULSAR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TEU CORAÇÃO BATER AO MEU</a:t>
            </a:r>
          </a:p>
        </p:txBody>
      </p:sp>
    </p:spTree>
    <p:extLst>
      <p:ext uri="{BB962C8B-B14F-4D97-AF65-F5344CB8AC3E}">
        <p14:creationId xmlns:p14="http://schemas.microsoft.com/office/powerpoint/2010/main" val="320451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2736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ME RENDO A TI PERANTE OS HOMENS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PERANTE TUDO</a:t>
            </a:r>
          </a:p>
        </p:txBody>
      </p:sp>
    </p:spTree>
    <p:extLst>
      <p:ext uri="{BB962C8B-B14F-4D97-AF65-F5344CB8AC3E}">
        <p14:creationId xmlns:p14="http://schemas.microsoft.com/office/powerpoint/2010/main" val="140518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5108" y="836712"/>
            <a:ext cx="121713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QUERO QUE O UNIVERSO SEJA MINHA TESTEMUNHA</a:t>
            </a:r>
          </a:p>
        </p:txBody>
      </p:sp>
    </p:spTree>
    <p:extLst>
      <p:ext uri="{BB962C8B-B14F-4D97-AF65-F5344CB8AC3E}">
        <p14:creationId xmlns:p14="http://schemas.microsoft.com/office/powerpoint/2010/main" val="218219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7925" y="908720"/>
            <a:ext cx="125857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VOU ERGUER PERANTE O TEU TRONO MINHA ADORAÇÃO</a:t>
            </a:r>
          </a:p>
        </p:txBody>
      </p:sp>
    </p:spTree>
    <p:extLst>
      <p:ext uri="{BB962C8B-B14F-4D97-AF65-F5344CB8AC3E}">
        <p14:creationId xmlns:p14="http://schemas.microsoft.com/office/powerpoint/2010/main" val="40473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1536174"/>
            <a:ext cx="1258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LEVAR COM ELA TODA MINHA GRATIDÃO</a:t>
            </a:r>
          </a:p>
        </p:txBody>
      </p:sp>
    </p:spTree>
    <p:extLst>
      <p:ext uri="{BB962C8B-B14F-4D97-AF65-F5344CB8AC3E}">
        <p14:creationId xmlns:p14="http://schemas.microsoft.com/office/powerpoint/2010/main" val="227508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340768"/>
            <a:ext cx="1258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SENHOR, ÉS O MOTIVO DA MINHA ALEGRIA</a:t>
            </a:r>
          </a:p>
        </p:txBody>
      </p:sp>
    </p:spTree>
    <p:extLst>
      <p:ext uri="{BB962C8B-B14F-4D97-AF65-F5344CB8AC3E}">
        <p14:creationId xmlns:p14="http://schemas.microsoft.com/office/powerpoint/2010/main" val="115863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08720"/>
            <a:ext cx="125857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DEUS MEU, ÉS O CAMINHO DISTANTE DO MUNDO</a:t>
            </a:r>
          </a:p>
        </p:txBody>
      </p:sp>
    </p:spTree>
    <p:extLst>
      <p:ext uri="{BB962C8B-B14F-4D97-AF65-F5344CB8AC3E}">
        <p14:creationId xmlns:p14="http://schemas.microsoft.com/office/powerpoint/2010/main" val="290095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1052736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VOU TE ALEGRAR COM O MEU LOUVOR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QUERO TE TOCAR COM O MEU AMOR</a:t>
            </a:r>
          </a:p>
        </p:txBody>
      </p:sp>
    </p:spTree>
    <p:extLst>
      <p:ext uri="{BB962C8B-B14F-4D97-AF65-F5344CB8AC3E}">
        <p14:creationId xmlns:p14="http://schemas.microsoft.com/office/powerpoint/2010/main" val="65862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5877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PODER TE ABRAÇAR, SENTIR O TEU PULSAR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TEU CORAÇÃO BATER AO MEU   </a:t>
            </a:r>
          </a:p>
        </p:txBody>
      </p:sp>
    </p:spTree>
    <p:extLst>
      <p:ext uri="{BB962C8B-B14F-4D97-AF65-F5344CB8AC3E}">
        <p14:creationId xmlns:p14="http://schemas.microsoft.com/office/powerpoint/2010/main" val="1567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52736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ME RENDO A TI PERANTE OS HOMENS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PERANTE TUDO</a:t>
            </a:r>
          </a:p>
        </p:txBody>
      </p:sp>
    </p:spTree>
    <p:extLst>
      <p:ext uri="{BB962C8B-B14F-4D97-AF65-F5344CB8AC3E}">
        <p14:creationId xmlns:p14="http://schemas.microsoft.com/office/powerpoint/2010/main" val="305870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1052736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VOU TE ALEGRAR COM O MEU LOUVOR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QUERO TE TOCAR COM O MEU AMOR</a:t>
            </a:r>
          </a:p>
        </p:txBody>
      </p:sp>
    </p:spTree>
    <p:extLst>
      <p:ext uri="{BB962C8B-B14F-4D97-AF65-F5344CB8AC3E}">
        <p14:creationId xmlns:p14="http://schemas.microsoft.com/office/powerpoint/2010/main" val="216641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476672"/>
            <a:ext cx="12601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PODER TE ABRAÇAR, SENTIR O TEU PULSAR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TEU CORAÇÃO BATER AO MEU</a:t>
            </a:r>
          </a:p>
        </p:txBody>
      </p:sp>
    </p:spTree>
    <p:extLst>
      <p:ext uri="{BB962C8B-B14F-4D97-AF65-F5344CB8AC3E}">
        <p14:creationId xmlns:p14="http://schemas.microsoft.com/office/powerpoint/2010/main" val="95625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815" y="305068"/>
            <a:ext cx="125857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 AMO ÔÔÔ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 ADORO ÔÔÔ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ME PROSTRO ÔÔÔ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PRA TE ADORAR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 ALEGRAR</a:t>
            </a:r>
          </a:p>
        </p:txBody>
      </p:sp>
    </p:spTree>
    <p:extLst>
      <p:ext uri="{BB962C8B-B14F-4D97-AF65-F5344CB8AC3E}">
        <p14:creationId xmlns:p14="http://schemas.microsoft.com/office/powerpoint/2010/main" val="25483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1052736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VOU TE ALEGRAR COM O MEU LOUVOR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QUERO TE TOCAR COM O MEU AMOR</a:t>
            </a:r>
          </a:p>
        </p:txBody>
      </p:sp>
    </p:spTree>
    <p:extLst>
      <p:ext uri="{BB962C8B-B14F-4D97-AF65-F5344CB8AC3E}">
        <p14:creationId xmlns:p14="http://schemas.microsoft.com/office/powerpoint/2010/main" val="33660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404664"/>
            <a:ext cx="12601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PODER TE ABRAÇAR, SENTIR O TEU PULSAR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TEU CORAÇÃO BATER AO MEU</a:t>
            </a:r>
          </a:p>
        </p:txBody>
      </p:sp>
    </p:spTree>
    <p:extLst>
      <p:ext uri="{BB962C8B-B14F-4D97-AF65-F5344CB8AC3E}">
        <p14:creationId xmlns:p14="http://schemas.microsoft.com/office/powerpoint/2010/main" val="2611634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920621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VOU TE ALEGRAR COM O MEU LOUVOR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QUERO TE TOCAR COM O MEU AMOR</a:t>
            </a:r>
          </a:p>
        </p:txBody>
      </p:sp>
    </p:spTree>
    <p:extLst>
      <p:ext uri="{BB962C8B-B14F-4D97-AF65-F5344CB8AC3E}">
        <p14:creationId xmlns:p14="http://schemas.microsoft.com/office/powerpoint/2010/main" val="33084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476672"/>
            <a:ext cx="12601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PODER TE ABRAÇAR, SENTIR O TEU PULSAR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TEU CORAÇÃO BATER AO MEU</a:t>
            </a:r>
          </a:p>
        </p:txBody>
      </p:sp>
    </p:spTree>
    <p:extLst>
      <p:ext uri="{BB962C8B-B14F-4D97-AF65-F5344CB8AC3E}">
        <p14:creationId xmlns:p14="http://schemas.microsoft.com/office/powerpoint/2010/main" val="24579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5108" y="908720"/>
            <a:ext cx="121713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QUERO QUE O UNIVERSO SEJA MINHA TESTEMUNHA</a:t>
            </a:r>
          </a:p>
        </p:txBody>
      </p:sp>
    </p:spTree>
    <p:extLst>
      <p:ext uri="{BB962C8B-B14F-4D97-AF65-F5344CB8AC3E}">
        <p14:creationId xmlns:p14="http://schemas.microsoft.com/office/powerpoint/2010/main" val="6725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07925" y="908720"/>
            <a:ext cx="125857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VOU ERGUER PERANTE O TEU TRONO MINHA ADORAÇÃO</a:t>
            </a:r>
          </a:p>
        </p:txBody>
      </p:sp>
    </p:spTree>
    <p:extLst>
      <p:ext uri="{BB962C8B-B14F-4D97-AF65-F5344CB8AC3E}">
        <p14:creationId xmlns:p14="http://schemas.microsoft.com/office/powerpoint/2010/main" val="62278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1536174"/>
            <a:ext cx="1258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LEVAR COM ELA TODA MINHA GRATIDÃO</a:t>
            </a:r>
          </a:p>
        </p:txBody>
      </p:sp>
    </p:spTree>
    <p:extLst>
      <p:ext uri="{BB962C8B-B14F-4D97-AF65-F5344CB8AC3E}">
        <p14:creationId xmlns:p14="http://schemas.microsoft.com/office/powerpoint/2010/main" val="301492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036" y="1484784"/>
            <a:ext cx="1258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SENHOR, ÉS O MOTIVO DA MINHA ALEGRIA</a:t>
            </a:r>
          </a:p>
        </p:txBody>
      </p:sp>
    </p:spTree>
    <p:extLst>
      <p:ext uri="{BB962C8B-B14F-4D97-AF65-F5344CB8AC3E}">
        <p14:creationId xmlns:p14="http://schemas.microsoft.com/office/powerpoint/2010/main" val="75401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08720"/>
            <a:ext cx="125857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DEUS MEU, ÉS O CAMINHO DISTANTE DO MUNDO</a:t>
            </a:r>
          </a:p>
        </p:txBody>
      </p:sp>
    </p:spTree>
    <p:extLst>
      <p:ext uri="{BB962C8B-B14F-4D97-AF65-F5344CB8AC3E}">
        <p14:creationId xmlns:p14="http://schemas.microsoft.com/office/powerpoint/2010/main" val="57114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7" y="1124744"/>
            <a:ext cx="12585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VOU TE ALEGRAR COM O MEU LOUVOR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QUERO TE TOCAR COM O MEU AMOR</a:t>
            </a:r>
          </a:p>
        </p:txBody>
      </p:sp>
    </p:spTree>
    <p:extLst>
      <p:ext uri="{BB962C8B-B14F-4D97-AF65-F5344CB8AC3E}">
        <p14:creationId xmlns:p14="http://schemas.microsoft.com/office/powerpoint/2010/main" val="62391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76672"/>
            <a:ext cx="12601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PODER TE ABRAÇAR, SENTIR O TEU PULSAR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TEU CORAÇÃO BATER AO MEU</a:t>
            </a:r>
          </a:p>
        </p:txBody>
      </p:sp>
    </p:spTree>
    <p:extLst>
      <p:ext uri="{BB962C8B-B14F-4D97-AF65-F5344CB8AC3E}">
        <p14:creationId xmlns:p14="http://schemas.microsoft.com/office/powerpoint/2010/main" val="2156528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286</Words>
  <Application>Microsoft Office PowerPoint</Application>
  <PresentationFormat>Personalizar</PresentationFormat>
  <Paragraphs>45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Calibri</vt:lpstr>
      <vt:lpstr>Tema do Office</vt:lpstr>
      <vt:lpstr>      VOU TE ALEGRAR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RENDIDO ESTOU</dc:title>
  <dc:creator>Marcio</dc:creator>
  <cp:lastModifiedBy>João Paulo Mota Silva</cp:lastModifiedBy>
  <cp:revision>19</cp:revision>
  <dcterms:created xsi:type="dcterms:W3CDTF">2016-06-01T20:16:09Z</dcterms:created>
  <dcterms:modified xsi:type="dcterms:W3CDTF">2019-06-29T21:02:28Z</dcterms:modified>
</cp:coreProperties>
</file>