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30E9C-A5DD-FA16-9508-AE611D1D6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06FA86-14F9-8C93-A27B-21520C7E8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37B51-63C3-D258-7BA2-8E4EF678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BCCDF-A75F-A833-E3AE-E997B611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A641F-6D01-DFE8-2D39-55DE10C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2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5AD9-5EFD-DFA9-711F-32B687BF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84D7DE-556B-165D-BD13-F60C6044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69036-6E42-3506-8DD0-41B6AA26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CF9BF-B7AB-8D11-C2F7-76D6A90E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865D4-5415-29C7-4868-1200A912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9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B2AD7D-5D4E-8C0E-7363-4850C4CB8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530805-D5EF-67B3-54BE-28FA38862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A8A3F-9959-1B5F-22F1-3EC5D96E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9D1C2-CFE8-C702-CF8C-DECE4AE1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46A87-3B6C-B6A3-A3E4-44CB1BE6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90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DCC65-2637-4ABF-EE69-1A5275E1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2B8AAD-4DCA-7881-C3EE-C169BF58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4D8E3-2886-05A2-5E14-B5E2B42F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60A4B7-9832-156F-537F-682EB06C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7FC41-8A65-5B04-B76C-7F88D805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84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C6447-BAEB-5C16-AA4B-C4BF2B37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CBEEA9-A856-14BB-4D13-2A61A1CE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D39F3-8EBC-F2C2-201F-9794F8F3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A13A6-B060-2C58-5E28-8F66A7BA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ECBDD-FD1A-EBA5-608C-828D5E95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5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562F-0862-EB18-CC98-99FB788B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C6029-9DCF-28B5-EAFC-A2EB4AC4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D79586-994B-0AC4-E9D1-18C952D6A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F09E4C-CD0E-32CB-882A-5054B702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F48EBD-FB6B-A559-B708-709EC22A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A1864C-EBF1-891A-E965-E7CBC353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9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5919D-5369-67B1-E719-04E60FFB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836F62-7F34-709B-F31E-CEFC899C1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820077-63EA-FA51-9D32-3152DB82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C8A695-9368-59E7-BF5C-1077B67DE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96F36D-C6ED-15DD-60B1-41E2E77D0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985471-2AF7-D537-E4D1-9573E0E6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858C40-1954-0C8D-2955-08E01487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EA7FDE-5BB7-BF1E-57F0-7FD85ADA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4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100A2-E006-6D17-65AD-F00429FA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FB80E3-8720-56B9-BE4D-C70FD129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E89CB-E40F-0172-9360-F2A5FD27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6CEDB7-988B-0A23-26E8-95D8AA2D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81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55A6FE-C666-756E-1E9A-0840324A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7939B2-F03F-1F75-F6DB-FC83C73F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1EB63B-654C-9716-29BE-FDB80CC1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CB780-DEF8-0BE8-52BD-64332DF0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6D2F7-7AD9-6B9D-2830-EA20EAA1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1C30EC-5DAE-816D-D3A5-B5FE1B3E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66476-BCC2-CB1D-4F4C-DA164E97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8C08BF-4B14-C1D9-A568-3843D7E1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EB80C4-0DED-D08B-0F82-1EB8CB3D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34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73C3D-4B5B-07AC-04F5-224AFB45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E99FAE-9C7F-A4F3-2538-E296F54F8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3F6566-3AD4-9E7D-3AAD-A99B5F1D9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878365-934C-CE36-B96C-5A8CC353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A2641-F87D-183A-5D31-7E0234D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E4632D-C0E6-A6B3-0AEE-1C223A9B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6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D761BA-6E86-6AE4-00DC-48FB1FE8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247892-4C25-7358-E260-8A2C31E9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B45ABC-9C2E-67B6-CF7A-EA50B0586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B034-D831-4761-B114-CABA3AA8E43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678F3-4876-1845-0F4B-685B24FF3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78539-71F9-8C77-480D-219FFED15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407A-9D2C-410A-B1FE-71110693C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33594-CD5E-C9DE-0257-1D55FBEC0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88" y="1214438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 Black" panose="020B0A04020102020204" pitchFamily="34" charset="0"/>
              </a:rPr>
              <a:t>ATÉ QUE EU NÃO CONSIGA MAIS FICAR DE PÉ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1A51D7-916A-A0E1-C062-B7F7668D2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4858" y="3896379"/>
            <a:ext cx="5065059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DANIEL BERG</a:t>
            </a:r>
          </a:p>
        </p:txBody>
      </p:sp>
    </p:spTree>
    <p:extLst>
      <p:ext uri="{BB962C8B-B14F-4D97-AF65-F5344CB8AC3E}">
        <p14:creationId xmlns:p14="http://schemas.microsoft.com/office/powerpoint/2010/main" val="294121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349622"/>
            <a:ext cx="11779622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O FOCO, EU QUERO DESAPARECER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POIS SÓ EXISTE UM AQUI QUE BRILHA EM MINHA VIDA E É VOCÊ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3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788754"/>
            <a:ext cx="11304493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DEUS, DERRAMA A TUA GLÓRIA ATÉ QUE EU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CONSIGA MAIS FICAR DE PÉ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POIS EU SEI QUE SANTO ÉS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5600" dirty="0">
                <a:latin typeface="Arial Black" panose="020B0A04020102020204" pitchFamily="34" charset="0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372560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4" y="2420332"/>
            <a:ext cx="11304493" cy="18020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SANTO, SANTO, SANTO,          SANTO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9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788754"/>
            <a:ext cx="11304493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DEUS, DERRAMA A TUA GLÓRIA ATÉ QUE EU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CONSIGA MAIS FICAR DE PÉ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POIS EU SEI QUE SANTO ÉS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5600" dirty="0">
                <a:latin typeface="Arial Black" panose="020B0A04020102020204" pitchFamily="34" charset="0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17586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78" y="950257"/>
            <a:ext cx="11779622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O CENTRO, EU QUERO SER UM INSTRUMENTO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OS PRESENTES, EU QUERO A TUA PRESENÇA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2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9" y="161363"/>
            <a:ext cx="11779622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O ARTISTA, POIS OUTRO IGUAL A TI NÃO HÁ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ADORADO, EU NASCI PRA TE ADORAR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1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9" y="1165410"/>
            <a:ext cx="11779622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OS APLAUSOS, EU NEM MEREÇO ISSO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O ALVO, POIS O MEU ALVO É CRISTO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7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349622"/>
            <a:ext cx="11779622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O FOCO, EU QUERO DESAPARECER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POIS SÓ EXISTE UM AQUI QUE BRILHA EM MINHA VIDA E É VOCÊ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5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9" y="1057834"/>
            <a:ext cx="11779622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DEUS, DERRAMA A TUA GLÓRIA ATÉ QUE EU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CONSIGA MAIS FICAR DE PÉ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POIS EU SEI QUE SANTO ÉS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6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78" y="950257"/>
            <a:ext cx="11779622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O CENTRO, EU QUERO SER UM INSTRUMENTO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OS PRESENTES, EU QUERO A TUA PRESENÇA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5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9" y="161363"/>
            <a:ext cx="11779622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O ARTISTA, POIS OUTRO IGUAL A TI NÃO HÁ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ADORADO, EU NASCI PRA TE ADORAR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6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C293-C52A-D406-8C90-F4EA9A8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9" y="1165410"/>
            <a:ext cx="11779622" cy="5603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OS APLAUSOS, EU NEM MEREÇO ISSO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NÃO QUERO SER O ALVO, POIS O MEU ALVO É CRISTO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62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297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do Office</vt:lpstr>
      <vt:lpstr>ATÉ QUE EU NÃO CONSIGA MAIS FICAR DE PÉ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ATÉ QUE EU NÃO CONSIGA MAIS FICAR DE PÉ</dc:title>
  <dc:creator>Wanderson Almeida</dc:creator>
  <cp:lastModifiedBy>Wanderson Almeida</cp:lastModifiedBy>
  <cp:revision>1</cp:revision>
  <dcterms:created xsi:type="dcterms:W3CDTF">2023-09-24T15:39:55Z</dcterms:created>
  <dcterms:modified xsi:type="dcterms:W3CDTF">2023-09-24T15:48:00Z</dcterms:modified>
</cp:coreProperties>
</file>