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E1964-EC51-62BE-136B-06F0AA93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7E8E8-760C-4DB4-5908-988C29F84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7DF363-C48D-70E7-41C0-C2B04CAA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F6C64-AA96-CE22-432C-28DF3452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71A5C-EF71-087A-DAB9-96CB48B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C7D71-8308-737C-FF32-7481333F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330E75-3470-E761-2454-02560598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E36F1-EDAE-4CDC-6389-2896F936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11B8E-6934-3CFE-533A-6BEF9C07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512915-825A-A321-29F2-EFCD566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87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C6FDF-90F2-0F3C-E878-DA404A4AC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3DEB52-E12F-B8C7-FC37-C8BA770C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DB367-4373-38D1-21AD-46A432A7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2EEA4-C993-4FCD-DBCE-B59BC0F8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DC5DE-B945-5454-07F5-9A3E7C2E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97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0B2DE-6FC3-13C3-BDD6-55472761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D931C-A0BA-6E61-2751-324DE104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5A8DC-7E29-0F6A-1F80-D34BD38F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2F5BF7-A654-70E6-8142-FDCFAE27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A0238-2286-E6FC-65F8-D708BF42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80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82C36-0708-1AAC-431A-3F74FB42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5F445E-25A4-B5CC-F8D5-0E7AA2F8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5A68FC-C669-F4AC-1FF1-57F8F96C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FB3F6-4F4B-D163-A553-70664B74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CC136-77DA-C3EC-A5FB-A41C5BF6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5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94472-631D-9014-8AB1-B941EDDC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79309-C0FE-35CD-1973-2007351A3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34C2D3-CD55-A290-404F-BCB129307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7D6420-4D2C-BFFC-6691-C1309757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FF58C0-E910-3BA3-8E8E-8636351F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0019DA-675B-26F0-0970-18054538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3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3694-D0D6-ADE1-90D3-728C778C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4B3905-C1A4-14FE-5C18-F2E13302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C38FE-ED27-F7A6-35B1-5719ECA2C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4027F3-5078-3A63-429D-3C1257536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FD231C-7105-A141-D008-566374457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E272B3-11DF-B063-0B45-B6C0857F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D50807-764C-D7E5-790C-B9AF1534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613564-0E48-02FA-D056-AC74D8E4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98BE4-37D5-3748-6A13-8CFB2BFB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4DB036-8C35-81EB-9921-138B1F8A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4FDD5-5061-9745-A634-118DDF11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F97EDA-D182-7D72-C39C-53FC4D6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77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C50E49-C66F-C353-CED0-882C6EF2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4D029D-A20B-FDBB-D906-F24E2146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85180F-14A7-EB3C-71B9-68B20231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01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24CB7-EC7D-7BC1-720D-6E751732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B5507-8BEE-71DC-3550-81A86527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28CA04-9D9A-4571-3ABE-E81119CA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37EDF2-F28D-481F-B07E-585D5984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C3249E-7AC8-9D03-4246-1FBAB18A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87B54-64B2-016F-0693-E8CAED9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5558E-F396-225E-D467-8F78D60D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54B6AC-DE5C-9E75-AE30-A2572FF2C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3385CC-DA02-521D-5577-A6C78EC30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10349C-A236-E94A-B8C3-F58C5F0F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DCB4F-C8E4-DC55-CF03-B1C3CAAB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78C711-A766-481F-195A-28710019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57AC1A-4546-51E9-7936-D88754A3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D2482-6231-198F-2C62-92BBA699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39FC7-AB08-31AC-A423-D47E6D687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0123-2D3E-4648-8BC4-865D95A4103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0A82B-F14A-6EA4-481D-6D7A84D6D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DF24C-0618-115A-FD95-EA6CD317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2C02B-672A-4B9B-B31A-8C893E3F1D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0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DD539-1CF0-9A25-7A3F-E5102C7BA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412" y="1626814"/>
            <a:ext cx="8633011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CRISTO CURA SIM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8906BF-3D01-9E81-61D3-F01C88DF7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4024" y="4014414"/>
            <a:ext cx="2823882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338384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1B4DE-0687-0658-F958-47382D64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744070"/>
            <a:ext cx="11239500" cy="56659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CONTRA OS MALES DESTE MUNDO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DEUS NOS VALE SÓ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HÁ MAL QUE DEUS NÃO CURE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POIS DE NÓS TEM DÓ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7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1B4DE-0687-0658-F958-47382D64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92" y="1326777"/>
            <a:ext cx="10882032" cy="56746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CURA, SIM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CURA, SIM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SEU AMOR POR NÓS É IMENSO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CURA, SIM!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5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1B4DE-0687-0658-F958-47382D64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7" y="762000"/>
            <a:ext cx="11097745" cy="56746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DERRAMOU SEU SANGUE PURO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PRA REMIR A MIM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QUANDO UNGIDO SOU DE AZEITE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CURADO, ENFIM!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8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1B4DE-0687-0658-F958-47382D64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92" y="1326777"/>
            <a:ext cx="10882032" cy="56746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CURA, SIM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CURA, SIM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SEU AMOR POR NÓS É IMENSO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CURA, SIM!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1B4DE-0687-0658-F958-47382D64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7" y="1183342"/>
            <a:ext cx="11097745" cy="56746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SÓ NOSSA ALMA É BEM SEGURA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OCULTA EM JESUS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ELE, O BÁLSAMO DA VIDA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DERRAMOU NA CRUZ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7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1B4DE-0687-0658-F958-47382D64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92" y="1326777"/>
            <a:ext cx="10882032" cy="56746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CURA, SIM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CURA, SIM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SEU AMOR POR NÓS É IMENSO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CURA, SIM!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6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1B4DE-0687-0658-F958-47382D64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86" y="762001"/>
            <a:ext cx="11097745" cy="56746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GLÓRIA A DEUS! ETERNA GLÓRIA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DEMOS-LHE LOUVOR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GLÓRIA, CÂNTICOS E HOSANAS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DAI AO REDENTOR!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1B4DE-0687-0658-F958-47382D64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92" y="1326777"/>
            <a:ext cx="10882032" cy="56746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CURA, SIM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CURA, SIM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SEU AMOR POR NÓS É IMENSO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CURA, SIM!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44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CRISTO CURA SIM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 CURA SIM</dc:title>
  <dc:creator>Wanderson Almeida</dc:creator>
  <cp:lastModifiedBy>Wanderson Almeida</cp:lastModifiedBy>
  <cp:revision>1</cp:revision>
  <dcterms:created xsi:type="dcterms:W3CDTF">2023-09-24T15:58:13Z</dcterms:created>
  <dcterms:modified xsi:type="dcterms:W3CDTF">2023-09-24T16:02:10Z</dcterms:modified>
</cp:coreProperties>
</file>