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8" r:id="rId10"/>
    <p:sldId id="265" r:id="rId11"/>
    <p:sldId id="26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0752E-8954-645B-AF7D-EFBAC1A64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30B680-7469-7283-7D91-0C7713A6E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178D07-EA51-8BB0-C462-E7087966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A46A-F577-4614-90D3-2440862ECF02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7662F-A934-C56F-C9C3-C8231698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2380EA-09A3-740E-B5FC-843D1927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6B59-7867-4056-A48C-8592C53CC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05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EB0D0-E114-9566-8BCA-0200E6C6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6DE1DE-CABC-2F7C-3940-CEC7C6044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789C4-3A9E-E25C-972D-9F2B75B4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A46A-F577-4614-90D3-2440862ECF02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978E7D-4BE5-ABC8-5B7D-CFAC42A6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6CC06C-827E-E374-E5C0-DEDB89F8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6B59-7867-4056-A48C-8592C53CC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79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6974E5-EABE-1D80-36BF-0703C38CF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3C9C24-92E6-88AC-F5B2-54D033008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AF3703-124A-55E0-E295-F8A18410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A46A-F577-4614-90D3-2440862ECF02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67BA1-D5B4-E258-7F9C-ABFD7747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E0E1C6-FBD0-E531-10E3-DE411187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6B59-7867-4056-A48C-8592C53CC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6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BD56A-1307-730D-CA11-ECA70E95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8AAEB8-7756-50C0-40A3-2E1DC98B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487FA1-A021-C146-83D0-1DF6EB43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A46A-F577-4614-90D3-2440862ECF02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4DA851-1E69-2A0F-7367-2631C884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D05B60-EFBB-BA9E-DB71-B417E6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6B59-7867-4056-A48C-8592C53CC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D2585-C6C9-8706-2BF1-CC65735A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478E37-C1F3-10F7-2AFE-52DACAA3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BE26EF-0675-0DD1-540C-927A069D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A46A-F577-4614-90D3-2440862ECF02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A8F2F6-12FF-01DE-B7AA-0FA3C6EC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AA1C4E-33D3-4E49-29DD-70C4DB89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6B59-7867-4056-A48C-8592C53CC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0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51784-CC34-E0BA-C2D1-388191BB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2DD673-2A8D-721A-415E-F5CA947CF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5242F9-B574-20B8-9969-2C0722015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0B6174-23D6-4839-2A8A-50659766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A46A-F577-4614-90D3-2440862ECF02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2DA870-3E10-31AC-5992-BB41A723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87C1FE-BE97-458A-293A-B77F34DC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6B59-7867-4056-A48C-8592C53CC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6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76AD0-6ED6-897E-9383-C5FF2002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013190-D392-E14B-7B9A-BBE2388C3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F30523-BE90-E164-4E46-437186460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BE64EB-A64D-AAF0-DC5D-A201E2C8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114D79-EE4B-E9C1-78C8-B958041DA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C17DED-843F-D05F-7FBF-9A749F18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A46A-F577-4614-90D3-2440862ECF02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73F308-00F9-0D13-4FCA-DC838DA0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A7D8DD-E7AB-A73F-0AB1-C69510C9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6B59-7867-4056-A48C-8592C53CC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83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E1932-BBE9-8247-DDD2-45B2065C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E0A813-34C3-4DE0-D46A-441940FE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A46A-F577-4614-90D3-2440862ECF02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05A2B0-2776-92D8-14DE-18BF0C6E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8225A6-3FBE-3B1E-A284-D0E66656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6B59-7867-4056-A48C-8592C53CC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3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F4C5F5-2367-E34C-78D2-6988B059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A46A-F577-4614-90D3-2440862ECF02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E4CDA2-192B-FBDD-D0DF-2F0567C5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70337A-CCF3-C4B2-583E-B24473DB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6B59-7867-4056-A48C-8592C53CC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7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35FF2-E2BF-6CE6-D5D8-F81D6611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498022-B6A6-D5A5-32C5-CD6250D01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B385DA-7BA1-17A2-5191-72685CDAE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86FAAE-0D0A-DB7B-4F97-D1A146AA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A46A-F577-4614-90D3-2440862ECF02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2E3323-005C-8516-025E-3A17EA1F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D25C6B-A5CF-DC5F-C935-6BF2F85D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6B59-7867-4056-A48C-8592C53CC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02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EED73-7C30-C35D-A9AC-77EA0ABF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A8CF8E-3F5D-3F18-6015-B65D459B2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2BD630-FC92-173D-299D-881BD8FA2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F329FC-DEA5-158D-E47B-33D4BE8E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A46A-F577-4614-90D3-2440862ECF02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EBE81A-CB13-F8B2-94D1-9382076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2A0E92-1C42-8B42-47E1-643F1EB1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6B59-7867-4056-A48C-8592C53CC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84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5E94E22-DE49-387F-D3FF-62911F76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A4EEB7-2870-E5CE-97F8-69F476EA3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E34AF2-7107-B677-0DB4-C217BA9D5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EA46A-F577-4614-90D3-2440862ECF02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D2FD6-FDED-E35D-BE8A-0F305CBC9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A1A4B6-A5B5-61FE-F260-B2D100BAC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56B59-7867-4056-A48C-8592C53CC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52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F8D1A-EEF3-5EDA-3626-5165BBA40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235" y="2267790"/>
            <a:ext cx="9771529" cy="1161210"/>
          </a:xfrm>
        </p:spPr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DEUS VELARÁ POR TI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4388F5-FCB2-16A1-4671-2633734FC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HARPA CRISTÃ</a:t>
            </a:r>
          </a:p>
        </p:txBody>
      </p:sp>
    </p:spTree>
    <p:extLst>
      <p:ext uri="{BB962C8B-B14F-4D97-AF65-F5344CB8AC3E}">
        <p14:creationId xmlns:p14="http://schemas.microsoft.com/office/powerpoint/2010/main" val="196938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8E5FB2-8422-3197-4CF1-DE2E9C47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1" y="493059"/>
            <a:ext cx="11923059" cy="587188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COMO ESTIVERES, NÃO TEMAS, VEM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DEUS VELARÁ POR TI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ELE TE ENTENDE E TE AMA BEM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DEUS VELARÁ POR TI</a:t>
            </a:r>
          </a:p>
        </p:txBody>
      </p:sp>
    </p:spTree>
    <p:extLst>
      <p:ext uri="{BB962C8B-B14F-4D97-AF65-F5344CB8AC3E}">
        <p14:creationId xmlns:p14="http://schemas.microsoft.com/office/powerpoint/2010/main" val="189035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F9648-60D0-E13C-86FD-1A9769BB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053" y="493059"/>
            <a:ext cx="10313895" cy="58718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DEUS CUIDARÁ DE TI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NO TEU VIVER, NO TEU SOFRER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SEU OLHAR TE ACOMPANHARÁ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DEUS VELARÁ POR TI</a:t>
            </a:r>
          </a:p>
        </p:txBody>
      </p:sp>
    </p:spTree>
    <p:extLst>
      <p:ext uri="{BB962C8B-B14F-4D97-AF65-F5344CB8AC3E}">
        <p14:creationId xmlns:p14="http://schemas.microsoft.com/office/powerpoint/2010/main" val="204362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FA95F4-CB49-9F16-3524-7E700955D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671" y="437684"/>
            <a:ext cx="10246659" cy="598263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NÃO DESANIMES, DEUS PROVERÁ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DEUS VELARÁ POR TI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SOB SUAS ASAS TE ACOLHERÁ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DEUS VELARÁ POR TI</a:t>
            </a:r>
          </a:p>
        </p:txBody>
      </p:sp>
    </p:spTree>
    <p:extLst>
      <p:ext uri="{BB962C8B-B14F-4D97-AF65-F5344CB8AC3E}">
        <p14:creationId xmlns:p14="http://schemas.microsoft.com/office/powerpoint/2010/main" val="366743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52EA31-6B21-7FDD-57A9-87CB94DBE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17" y="502023"/>
            <a:ext cx="10219765" cy="60691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000" dirty="0">
                <a:latin typeface="Arial Black" panose="020B0A04020102020204" pitchFamily="34" charset="0"/>
              </a:rPr>
              <a:t>DEUS CUIDARÁ DE TI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dirty="0">
                <a:latin typeface="Arial Black" panose="020B0A04020102020204" pitchFamily="34" charset="0"/>
              </a:rPr>
              <a:t>NO TEU VIVER, NO TEU SOFRER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dirty="0">
                <a:latin typeface="Arial Black" panose="020B0A04020102020204" pitchFamily="34" charset="0"/>
              </a:rPr>
              <a:t>SEU OLHAR TE ACOMPANHARÁ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dirty="0">
                <a:latin typeface="Arial Black" panose="020B0A04020102020204" pitchFamily="34" charset="0"/>
              </a:rPr>
              <a:t>DEUS VELARÁ POR TI</a:t>
            </a:r>
          </a:p>
        </p:txBody>
      </p:sp>
    </p:spTree>
    <p:extLst>
      <p:ext uri="{BB962C8B-B14F-4D97-AF65-F5344CB8AC3E}">
        <p14:creationId xmlns:p14="http://schemas.microsoft.com/office/powerpoint/2010/main" val="316084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A98B75-A987-7562-170C-C7996816C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3" y="506506"/>
            <a:ext cx="11116235" cy="584498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SE O CORAÇÃO PALPITAR DE DOR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DEUS VELARÁ POR TI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TU JÁ PROVASTE SEU TERNO AMOR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DEUS VELARÁ POR TI</a:t>
            </a:r>
          </a:p>
        </p:txBody>
      </p:sp>
    </p:spTree>
    <p:extLst>
      <p:ext uri="{BB962C8B-B14F-4D97-AF65-F5344CB8AC3E}">
        <p14:creationId xmlns:p14="http://schemas.microsoft.com/office/powerpoint/2010/main" val="36372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F9648-60D0-E13C-86FD-1A9769BB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053" y="493059"/>
            <a:ext cx="10313895" cy="58718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DEUS CUIDARÁ DE TI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NO TEU VIVER, NO TEU SOFRER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SEU OLHAR TE ACOMPANHARÁ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DEUS VELARÁ POR TI</a:t>
            </a:r>
          </a:p>
        </p:txBody>
      </p:sp>
    </p:spTree>
    <p:extLst>
      <p:ext uri="{BB962C8B-B14F-4D97-AF65-F5344CB8AC3E}">
        <p14:creationId xmlns:p14="http://schemas.microsoft.com/office/powerpoint/2010/main" val="174695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366532-1198-9FA8-168A-C65E39B7F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059" y="378759"/>
            <a:ext cx="10443881" cy="61004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NOS DESALENTOS, NAS PROVAÇÕES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DEUS VELARÁ POR TI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LEMBRA-TE D'ELE NAS TENTAÇÕES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DEUS VELARÁ POR TI</a:t>
            </a:r>
          </a:p>
        </p:txBody>
      </p:sp>
    </p:spTree>
    <p:extLst>
      <p:ext uri="{BB962C8B-B14F-4D97-AF65-F5344CB8AC3E}">
        <p14:creationId xmlns:p14="http://schemas.microsoft.com/office/powerpoint/2010/main" val="25352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F9648-60D0-E13C-86FD-1A9769BB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053" y="493059"/>
            <a:ext cx="10313895" cy="58718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DEUS CUIDARÁ DE TI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NO TEU VIVER, NO TEU SOFRER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SEU OLHAR TE ACOMPANHARÁ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DEUS VELARÁ POR TI</a:t>
            </a:r>
          </a:p>
        </p:txBody>
      </p:sp>
    </p:spTree>
    <p:extLst>
      <p:ext uri="{BB962C8B-B14F-4D97-AF65-F5344CB8AC3E}">
        <p14:creationId xmlns:p14="http://schemas.microsoft.com/office/powerpoint/2010/main" val="51377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861512-2185-85AE-0019-62E300938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23" y="452718"/>
            <a:ext cx="11111753" cy="59525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TUDO O QUE PEDES, ELE FARÁ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DEUS VELARÁ POR TI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E O QUE PRECISAS, NÃO NEGARÁ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DEUS VELARÁ POR TI</a:t>
            </a:r>
          </a:p>
        </p:txBody>
      </p:sp>
    </p:spTree>
    <p:extLst>
      <p:ext uri="{BB962C8B-B14F-4D97-AF65-F5344CB8AC3E}">
        <p14:creationId xmlns:p14="http://schemas.microsoft.com/office/powerpoint/2010/main" val="288027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F9648-60D0-E13C-86FD-1A9769BB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053" y="493059"/>
            <a:ext cx="10313895" cy="58718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DEUS CUIDARÁ DE TI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NO TEU VIVER, NO TEU SOFRER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SEU OLHAR TE ACOMPANHARÁ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DEUS VELARÁ POR TI</a:t>
            </a:r>
          </a:p>
        </p:txBody>
      </p:sp>
    </p:spTree>
    <p:extLst>
      <p:ext uri="{BB962C8B-B14F-4D97-AF65-F5344CB8AC3E}">
        <p14:creationId xmlns:p14="http://schemas.microsoft.com/office/powerpoint/2010/main" val="3706988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200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Tema do Office</vt:lpstr>
      <vt:lpstr>DEUS VELARÁ POR 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VELARÁ POR TI</dc:title>
  <dc:creator>Wanderson Almeida</dc:creator>
  <cp:lastModifiedBy>Wanderson Almeida</cp:lastModifiedBy>
  <cp:revision>3</cp:revision>
  <dcterms:created xsi:type="dcterms:W3CDTF">2023-10-08T19:40:34Z</dcterms:created>
  <dcterms:modified xsi:type="dcterms:W3CDTF">2023-10-09T14:01:27Z</dcterms:modified>
</cp:coreProperties>
</file>